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tags/tag2.xml" ContentType="application/vnd.openxmlformats-officedocument.presentationml.tags+xml"/>
  <Override PartName="/ppt/notesSlides/notesSlide2.xml" ContentType="application/vnd.openxmlformats-officedocument.presentationml.notesSlide+xml"/>
  <Override PartName="/ppt/tags/tag3.xml" ContentType="application/vnd.openxmlformats-officedocument.presentationml.tags+xml"/>
  <Override PartName="/ppt/notesSlides/notesSlide3.xml" ContentType="application/vnd.openxmlformats-officedocument.presentationml.notesSlide+xml"/>
  <Override PartName="/ppt/tags/tag4.xml" ContentType="application/vnd.openxmlformats-officedocument.presentationml.tags+xml"/>
  <Override PartName="/ppt/notesSlides/notesSlide4.xml" ContentType="application/vnd.openxmlformats-officedocument.presentationml.notesSlide+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notesSlides/notesSlide5.xml" ContentType="application/vnd.openxmlformats-officedocument.presentationml.notesSlide+xml"/>
  <Override PartName="/ppt/tags/tag8.xml" ContentType="application/vnd.openxmlformats-officedocument.presentationml.tags+xml"/>
  <Override PartName="/ppt/notesSlides/notesSlide6.xml" ContentType="application/vnd.openxmlformats-officedocument.presentationml.notesSlide+xml"/>
  <Override PartName="/ppt/tags/tag9.xml" ContentType="application/vnd.openxmlformats-officedocument.presentationml.tags+xml"/>
  <Override PartName="/ppt/tags/tag10.xml" ContentType="application/vnd.openxmlformats-officedocument.presentationml.tags+xml"/>
  <Override PartName="/ppt/notesSlides/notesSlide7.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5"/>
  </p:notesMasterIdLst>
  <p:handoutMasterIdLst>
    <p:handoutMasterId r:id="rId16"/>
  </p:handoutMasterIdLst>
  <p:sldIdLst>
    <p:sldId id="258" r:id="rId5"/>
    <p:sldId id="275" r:id="rId6"/>
    <p:sldId id="276" r:id="rId7"/>
    <p:sldId id="285" r:id="rId8"/>
    <p:sldId id="696" r:id="rId9"/>
    <p:sldId id="692" r:id="rId10"/>
    <p:sldId id="695" r:id="rId11"/>
    <p:sldId id="298" r:id="rId12"/>
    <p:sldId id="694" r:id="rId13"/>
    <p:sldId id="289" r:id="rId1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36" userDrawn="1">
          <p15:clr>
            <a:srgbClr val="A4A3A4"/>
          </p15:clr>
        </p15:guide>
        <p15:guide id="2" pos="312"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446992"/>
    <a:srgbClr val="AEC2D8"/>
    <a:srgbClr val="98432A"/>
    <a:srgbClr val="D84400"/>
    <a:srgbClr val="44678D"/>
    <a:srgbClr val="263E5A"/>
    <a:srgbClr val="D6E0EB"/>
    <a:srgbClr val="728DAB"/>
    <a:srgbClr val="C95B3A"/>
    <a:srgbClr val="2D4C6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5634"/>
  </p:normalViewPr>
  <p:slideViewPr>
    <p:cSldViewPr snapToGrid="0" showGuides="1">
      <p:cViewPr varScale="1">
        <p:scale>
          <a:sx n="73" d="100"/>
          <a:sy n="73" d="100"/>
        </p:scale>
        <p:origin x="628" y="52"/>
      </p:cViewPr>
      <p:guideLst>
        <p:guide orient="horz" pos="1536"/>
        <p:guide pos="312"/>
      </p:guideLst>
    </p:cSldViewPr>
  </p:slideViewPr>
  <p:outlineViewPr>
    <p:cViewPr>
      <p:scale>
        <a:sx n="33" d="100"/>
        <a:sy n="33" d="100"/>
      </p:scale>
      <p:origin x="0" y="-1616"/>
    </p:cViewPr>
  </p:outlineViewPr>
  <p:notesTextViewPr>
    <p:cViewPr>
      <p:scale>
        <a:sx n="1" d="1"/>
        <a:sy n="1" d="1"/>
      </p:scale>
      <p:origin x="0" y="0"/>
    </p:cViewPr>
  </p:notesTextViewPr>
  <p:sorterViewPr>
    <p:cViewPr>
      <p:scale>
        <a:sx n="150" d="100"/>
        <a:sy n="150" d="100"/>
      </p:scale>
      <p:origin x="0" y="0"/>
    </p:cViewPr>
  </p:sorterViewPr>
  <p:notesViewPr>
    <p:cSldViewPr snapToGrid="0">
      <p:cViewPr varScale="1">
        <p:scale>
          <a:sx n="58" d="100"/>
          <a:sy n="58" d="100"/>
        </p:scale>
        <p:origin x="2491" y="67"/>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8/10/relationships/authors" Targe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27E3961-5613-64C6-63C3-6085D0CDAE5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506D1F08-FF42-95F6-3130-AE63E560487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CD26A2A-0A96-0647-84E5-C82F2EFD9474}" type="datetimeFigureOut">
              <a:rPr lang="en-US" smtClean="0"/>
              <a:t>11/30/2023</a:t>
            </a:fld>
            <a:endParaRPr lang="en-US" dirty="0"/>
          </a:p>
        </p:txBody>
      </p:sp>
      <p:sp>
        <p:nvSpPr>
          <p:cNvPr id="4" name="Footer Placeholder 3">
            <a:extLst>
              <a:ext uri="{FF2B5EF4-FFF2-40B4-BE49-F238E27FC236}">
                <a16:creationId xmlns:a16="http://schemas.microsoft.com/office/drawing/2014/main" id="{4CD5B35B-A046-EC3C-A80E-3D9D12C1498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202DDE3-703C-8B4C-9506-EC0A39AACD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8DC1D1-B6C2-C644-8BF1-C34DBFFE1C78}" type="slidenum">
              <a:rPr lang="en-US" smtClean="0"/>
              <a:t>‹#›</a:t>
            </a:fld>
            <a:endParaRPr lang="en-US" dirty="0"/>
          </a:p>
        </p:txBody>
      </p:sp>
    </p:spTree>
    <p:extLst>
      <p:ext uri="{BB962C8B-B14F-4D97-AF65-F5344CB8AC3E}">
        <p14:creationId xmlns:p14="http://schemas.microsoft.com/office/powerpoint/2010/main" val="933479363"/>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jpeg>
</file>

<file path=ppt/media/image2.png>
</file>

<file path=ppt/media/image3.png>
</file>

<file path=ppt/media/image4.png>
</file>

<file path=ppt/media/image5.jpeg>
</file>

<file path=ppt/media/image6.png>
</file>

<file path=ppt/media/image7.jpe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a:extLst>
              <a:ext uri="{FF2B5EF4-FFF2-40B4-BE49-F238E27FC236}">
                <a16:creationId xmlns:a16="http://schemas.microsoft.com/office/drawing/2014/main" id="{A894A48D-3417-BE20-3062-A3660969046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9" name="Slide Image Placeholder 8">
            <a:extLst>
              <a:ext uri="{FF2B5EF4-FFF2-40B4-BE49-F238E27FC236}">
                <a16:creationId xmlns:a16="http://schemas.microsoft.com/office/drawing/2014/main" id="{AC9ED954-709D-51DC-3EA0-0E06FE1D72A5}"/>
              </a:ext>
            </a:extLst>
          </p:cNvPr>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a:extLst>
              <a:ext uri="{FF2B5EF4-FFF2-40B4-BE49-F238E27FC236}">
                <a16:creationId xmlns:a16="http://schemas.microsoft.com/office/drawing/2014/main" id="{1F57F2FB-2942-7663-E6DB-E3A976549D53}"/>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11" name="Date Placeholder 10">
            <a:extLst>
              <a:ext uri="{FF2B5EF4-FFF2-40B4-BE49-F238E27FC236}">
                <a16:creationId xmlns:a16="http://schemas.microsoft.com/office/drawing/2014/main" id="{ED31FE42-8AA6-DC9C-5EE7-8737143C1DDB}"/>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58D246-FB21-4ACB-9068-6447CC7872F8}" type="datetimeFigureOut">
              <a:rPr lang="en-US" smtClean="0"/>
              <a:t>11/30/2023</a:t>
            </a:fld>
            <a:endParaRPr lang="en-US"/>
          </a:p>
        </p:txBody>
      </p:sp>
      <p:sp>
        <p:nvSpPr>
          <p:cNvPr id="12" name="Notes Placeholder 11">
            <a:extLst>
              <a:ext uri="{FF2B5EF4-FFF2-40B4-BE49-F238E27FC236}">
                <a16:creationId xmlns:a16="http://schemas.microsoft.com/office/drawing/2014/main" id="{5F659C92-43C4-05C5-9170-5CF256AF9975}"/>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a:extLst>
              <a:ext uri="{FF2B5EF4-FFF2-40B4-BE49-F238E27FC236}">
                <a16:creationId xmlns:a16="http://schemas.microsoft.com/office/drawing/2014/main" id="{74923A81-0599-8ECF-BDF0-A4898D46829C}"/>
              </a:ext>
            </a:extLst>
          </p:cNvPr>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DBF3159-94EB-4F6B-8273-09F1A6B019E6}" type="slidenum">
              <a:rPr lang="en-US" smtClean="0"/>
              <a:t>‹#›</a:t>
            </a:fld>
            <a:endParaRPr lang="en-US"/>
          </a:p>
        </p:txBody>
      </p:sp>
    </p:spTree>
    <p:extLst>
      <p:ext uri="{BB962C8B-B14F-4D97-AF65-F5344CB8AC3E}">
        <p14:creationId xmlns:p14="http://schemas.microsoft.com/office/powerpoint/2010/main" val="4226651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336304E-FDE3-4B4F-A3B7-EBE87F3FA5E2}" type="slidenum">
              <a:rPr lang="en-US" smtClean="0"/>
              <a:t>1</a:t>
            </a:fld>
            <a:endParaRPr lang="en-US"/>
          </a:p>
        </p:txBody>
      </p:sp>
    </p:spTree>
    <p:extLst>
      <p:ext uri="{BB962C8B-B14F-4D97-AF65-F5344CB8AC3E}">
        <p14:creationId xmlns:p14="http://schemas.microsoft.com/office/powerpoint/2010/main" val="31797957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2</a:t>
            </a:fld>
            <a:endParaRPr lang="en-US" altLang="zh-CN" noProof="0" dirty="0"/>
          </a:p>
        </p:txBody>
      </p:sp>
    </p:spTree>
    <p:extLst>
      <p:ext uri="{BB962C8B-B14F-4D97-AF65-F5344CB8AC3E}">
        <p14:creationId xmlns:p14="http://schemas.microsoft.com/office/powerpoint/2010/main" val="9143740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dirty="0"/>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3</a:t>
            </a:fld>
            <a:endParaRPr lang="en-US" altLang="zh-CN" noProof="0" dirty="0"/>
          </a:p>
        </p:txBody>
      </p:sp>
    </p:spTree>
    <p:extLst>
      <p:ext uri="{BB962C8B-B14F-4D97-AF65-F5344CB8AC3E}">
        <p14:creationId xmlns:p14="http://schemas.microsoft.com/office/powerpoint/2010/main" val="32358183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4</a:t>
            </a:fld>
            <a:endParaRPr lang="en-US" altLang="zh-CN" noProof="0" dirty="0"/>
          </a:p>
        </p:txBody>
      </p:sp>
    </p:spTree>
    <p:extLst>
      <p:ext uri="{BB962C8B-B14F-4D97-AF65-F5344CB8AC3E}">
        <p14:creationId xmlns:p14="http://schemas.microsoft.com/office/powerpoint/2010/main" val="42457856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4"/>
        <p:cNvGrpSpPr/>
        <p:nvPr/>
      </p:nvGrpSpPr>
      <p:grpSpPr>
        <a:xfrm>
          <a:off x="0" y="0"/>
          <a:ext cx="0" cy="0"/>
          <a:chOff x="0" y="0"/>
          <a:chExt cx="0" cy="0"/>
        </a:xfrm>
      </p:grpSpPr>
      <p:sp>
        <p:nvSpPr>
          <p:cNvPr id="2635" name="Google Shape;2635;gce96bbcaf6_2_2220:notes"/>
          <p:cNvSpPr>
            <a:spLocks noGrp="1" noRot="1" noChangeAspect="1"/>
          </p:cNvSpPr>
          <p:nvPr>
            <p:ph type="sldImg" idx="2"/>
          </p:nvPr>
        </p:nvSpPr>
        <p:spPr>
          <a:xfrm>
            <a:off x="508000" y="914400"/>
            <a:ext cx="8128000" cy="4572000"/>
          </a:xfrm>
          <a:custGeom>
            <a:avLst/>
            <a:gdLst/>
            <a:ahLst/>
            <a:cxnLst/>
            <a:rect l="l" t="t" r="r" b="b"/>
            <a:pathLst>
              <a:path w="119999" h="119999" extrusionOk="0">
                <a:moveTo>
                  <a:pt x="0" y="0"/>
                </a:moveTo>
                <a:lnTo>
                  <a:pt x="120000" y="0"/>
                </a:lnTo>
                <a:lnTo>
                  <a:pt x="120000" y="120000"/>
                </a:lnTo>
                <a:lnTo>
                  <a:pt x="0" y="120000"/>
                </a:lnTo>
                <a:close/>
              </a:path>
            </a:pathLst>
          </a:custGeom>
        </p:spPr>
      </p:sp>
      <p:sp>
        <p:nvSpPr>
          <p:cNvPr id="2636" name="Google Shape;2636;gce96bbcaf6_2_2220:notes"/>
          <p:cNvSpPr txBox="1">
            <a:spLocks noGrp="1"/>
          </p:cNvSpPr>
          <p:nvPr>
            <p:ph type="body" idx="1"/>
          </p:nvPr>
        </p:nvSpPr>
        <p:spPr>
          <a:xfrm>
            <a:off x="914400" y="5791200"/>
            <a:ext cx="7315200" cy="5486400"/>
          </a:xfrm>
          <a:prstGeom prst="rect">
            <a:avLst/>
          </a:prstGeom>
        </p:spPr>
        <p:txBody>
          <a:bodyPr spcFirstLastPara="1" wrap="square" lIns="91425" tIns="91425" rIns="91425" bIns="91425" anchor="t" anchorCtr="0">
            <a:noAutofit/>
          </a:bodyPr>
          <a:lstStyle/>
          <a:p>
            <a:pPr marL="0" lvl="0" indent="0" algn="l" rtl="0">
              <a:spcBef>
                <a:spcPct val="0"/>
              </a:spcBef>
              <a:spcAft>
                <a:spcPct val="0"/>
              </a:spcAft>
              <a:buNone/>
            </a:pPr>
            <a:endParaRPr/>
          </a:p>
        </p:txBody>
      </p:sp>
    </p:spTree>
    <p:extLst>
      <p:ext uri="{BB962C8B-B14F-4D97-AF65-F5344CB8AC3E}">
        <p14:creationId xmlns:p14="http://schemas.microsoft.com/office/powerpoint/2010/main" val="30809799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4"/>
        <p:cNvGrpSpPr/>
        <p:nvPr/>
      </p:nvGrpSpPr>
      <p:grpSpPr>
        <a:xfrm>
          <a:off x="0" y="0"/>
          <a:ext cx="0" cy="0"/>
          <a:chOff x="0" y="0"/>
          <a:chExt cx="0" cy="0"/>
        </a:xfrm>
      </p:grpSpPr>
      <p:sp>
        <p:nvSpPr>
          <p:cNvPr id="2635" name="Google Shape;2635;gce96bbcaf6_2_2220:notes"/>
          <p:cNvSpPr>
            <a:spLocks noGrp="1" noRot="1" noChangeAspect="1"/>
          </p:cNvSpPr>
          <p:nvPr>
            <p:ph type="sldImg" idx="2"/>
          </p:nvPr>
        </p:nvSpPr>
        <p:spPr>
          <a:xfrm>
            <a:off x="508000" y="914400"/>
            <a:ext cx="8128000" cy="4572000"/>
          </a:xfrm>
          <a:custGeom>
            <a:avLst/>
            <a:gdLst/>
            <a:ahLst/>
            <a:cxnLst/>
            <a:rect l="l" t="t" r="r" b="b"/>
            <a:pathLst>
              <a:path w="119999" h="119999" extrusionOk="0">
                <a:moveTo>
                  <a:pt x="0" y="0"/>
                </a:moveTo>
                <a:lnTo>
                  <a:pt x="120000" y="0"/>
                </a:lnTo>
                <a:lnTo>
                  <a:pt x="120000" y="120000"/>
                </a:lnTo>
                <a:lnTo>
                  <a:pt x="0" y="120000"/>
                </a:lnTo>
                <a:close/>
              </a:path>
            </a:pathLst>
          </a:custGeom>
        </p:spPr>
      </p:sp>
      <p:sp>
        <p:nvSpPr>
          <p:cNvPr id="2636" name="Google Shape;2636;gce96bbcaf6_2_2220:notes"/>
          <p:cNvSpPr txBox="1">
            <a:spLocks noGrp="1"/>
          </p:cNvSpPr>
          <p:nvPr>
            <p:ph type="body" idx="1"/>
          </p:nvPr>
        </p:nvSpPr>
        <p:spPr>
          <a:xfrm>
            <a:off x="914400" y="5791200"/>
            <a:ext cx="7315200" cy="5486400"/>
          </a:xfrm>
          <a:prstGeom prst="rect">
            <a:avLst/>
          </a:prstGeom>
        </p:spPr>
        <p:txBody>
          <a:bodyPr spcFirstLastPara="1" wrap="square" lIns="91425" tIns="91425" rIns="91425" bIns="91425" anchor="t" anchorCtr="0">
            <a:noAutofit/>
          </a:bodyPr>
          <a:lstStyle/>
          <a:p>
            <a:pPr marL="0" lvl="0" indent="0" algn="l" rtl="0">
              <a:spcBef>
                <a:spcPct val="0"/>
              </a:spcBef>
              <a:spcAft>
                <a:spcPct val="0"/>
              </a:spcAft>
              <a:buNone/>
            </a:pPr>
            <a:endParaRPr/>
          </a:p>
        </p:txBody>
      </p:sp>
    </p:spTree>
    <p:extLst>
      <p:ext uri="{BB962C8B-B14F-4D97-AF65-F5344CB8AC3E}">
        <p14:creationId xmlns:p14="http://schemas.microsoft.com/office/powerpoint/2010/main" val="30383969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10</a:t>
            </a:fld>
            <a:endParaRPr lang="en-US" altLang="zh-CN" noProof="0" dirty="0"/>
          </a:p>
        </p:txBody>
      </p:sp>
    </p:spTree>
    <p:extLst>
      <p:ext uri="{BB962C8B-B14F-4D97-AF65-F5344CB8AC3E}">
        <p14:creationId xmlns:p14="http://schemas.microsoft.com/office/powerpoint/2010/main" val="30776703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bg>
      <p:bgPr>
        <a:solidFill>
          <a:schemeClr val="accent3">
            <a:alpha val="20000"/>
          </a:schemeClr>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EC2501B-DEA6-190E-3633-E32F635B7CE1}"/>
              </a:ext>
            </a:extLst>
          </p:cNvPr>
          <p:cNvSpPr>
            <a:spLocks noGrp="1"/>
          </p:cNvSpPr>
          <p:nvPr>
            <p:ph type="title"/>
          </p:nvPr>
        </p:nvSpPr>
        <p:spPr>
          <a:xfrm>
            <a:off x="1484764" y="1986926"/>
            <a:ext cx="5257793" cy="2057441"/>
          </a:xfrm>
        </p:spPr>
        <p:txBody>
          <a:bodyPr>
            <a:noAutofit/>
          </a:bodyPr>
          <a:lstStyle/>
          <a:p>
            <a:r>
              <a:rPr lang="en-US" noProof="0"/>
              <a:t>Click to edit Master title style</a:t>
            </a:r>
            <a:endParaRPr lang="en-US" noProof="0" dirty="0"/>
          </a:p>
        </p:txBody>
      </p:sp>
      <p:cxnSp>
        <p:nvCxnSpPr>
          <p:cNvPr id="24" name="Straight Connector 2">
            <a:extLst>
              <a:ext uri="{FF2B5EF4-FFF2-40B4-BE49-F238E27FC236}">
                <a16:creationId xmlns:a16="http://schemas.microsoft.com/office/drawing/2014/main" id="{F1FCCFDB-D985-4322-AC87-F69214893708}"/>
              </a:ext>
            </a:extLst>
          </p:cNvPr>
          <p:cNvCxnSpPr/>
          <p:nvPr userDrawn="1"/>
        </p:nvCxnSpPr>
        <p:spPr>
          <a:xfrm>
            <a:off x="1509005" y="4172084"/>
            <a:ext cx="0" cy="760288"/>
          </a:xfrm>
          <a:prstGeom prst="line">
            <a:avLst/>
          </a:prstGeom>
          <a:noFill/>
          <a:ln w="19050" cap="flat" cmpd="sng" algn="ctr">
            <a:solidFill>
              <a:srgbClr val="D84400"/>
            </a:solidFill>
            <a:prstDash val="solid"/>
            <a:miter lim="800000"/>
          </a:ln>
          <a:effectLst/>
        </p:spPr>
      </p:cxnSp>
      <p:sp>
        <p:nvSpPr>
          <p:cNvPr id="27" name="Content placeholder 47" descr="Click icon to add picture">
            <a:extLst>
              <a:ext uri="{FF2B5EF4-FFF2-40B4-BE49-F238E27FC236}">
                <a16:creationId xmlns:a16="http://schemas.microsoft.com/office/drawing/2014/main" id="{EA8265B5-83C5-4AE9-88AB-3F2443B57F00}"/>
              </a:ext>
            </a:extLst>
          </p:cNvPr>
          <p:cNvSpPr>
            <a:spLocks noGrp="1"/>
          </p:cNvSpPr>
          <p:nvPr>
            <p:ph type="body" sz="quarter" idx="28" hasCustomPrompt="1"/>
          </p:nvPr>
        </p:nvSpPr>
        <p:spPr>
          <a:xfrm>
            <a:off x="1601366" y="4172084"/>
            <a:ext cx="1570612" cy="760288"/>
          </a:xfrm>
          <a:prstGeom prst="rect">
            <a:avLst/>
          </a:prstGeom>
        </p:spPr>
        <p:txBody>
          <a:bodyPr>
            <a:noAutofit/>
          </a:bodyPr>
          <a:lstStyle>
            <a:lvl1pPr marL="0" indent="0">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noProof="0"/>
              <a:t>Click to edit Master title style </a:t>
            </a:r>
          </a:p>
        </p:txBody>
      </p:sp>
      <p:sp>
        <p:nvSpPr>
          <p:cNvPr id="47" name="Content placeholder 47">
            <a:extLst>
              <a:ext uri="{FF2B5EF4-FFF2-40B4-BE49-F238E27FC236}">
                <a16:creationId xmlns:a16="http://schemas.microsoft.com/office/drawing/2014/main" id="{0FFAAB58-ABE4-41AC-B94E-432936CE0301}"/>
              </a:ext>
            </a:extLst>
          </p:cNvPr>
          <p:cNvSpPr>
            <a:spLocks noGrp="1"/>
          </p:cNvSpPr>
          <p:nvPr>
            <p:ph type="pic" sz="quarter" idx="47" hasCustomPrompt="1"/>
          </p:nvPr>
        </p:nvSpPr>
        <p:spPr>
          <a:xfrm>
            <a:off x="6742557" y="821836"/>
            <a:ext cx="4405503" cy="5066346"/>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a:solidFill>
                  <a:schemeClr val="accent6"/>
                </a:solidFill>
              </a:defRPr>
            </a:lvl1pPr>
          </a:lstStyle>
          <a:p>
            <a:r>
              <a:rPr lang="en-US" altLang="zh-CN" noProof="0" dirty="0"/>
              <a:t>Click icon to add picture≈≈</a:t>
            </a:r>
          </a:p>
        </p:txBody>
      </p:sp>
      <p:sp>
        <p:nvSpPr>
          <p:cNvPr id="9" name="Freeform: Shape 11">
            <a:extLst>
              <a:ext uri="{FF2B5EF4-FFF2-40B4-BE49-F238E27FC236}">
                <a16:creationId xmlns:a16="http://schemas.microsoft.com/office/drawing/2014/main" id="{9ECA281C-F2CB-AE9D-DCD6-F94D3FEE2E67}"/>
              </a:ext>
            </a:extLst>
          </p:cNvPr>
          <p:cNvSpPr/>
          <p:nvPr userDrawn="1"/>
        </p:nvSpPr>
        <p:spPr>
          <a:xfrm>
            <a:off x="7441324" y="5568778"/>
            <a:ext cx="829927" cy="949454"/>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3"/>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Tree>
    <p:extLst>
      <p:ext uri="{BB962C8B-B14F-4D97-AF65-F5344CB8AC3E}">
        <p14:creationId xmlns:p14="http://schemas.microsoft.com/office/powerpoint/2010/main" val="3496649517"/>
      </p:ext>
    </p:extLst>
  </p:cSld>
  <p:clrMapOvr>
    <a:masterClrMapping/>
  </p:clrMapOvr>
  <p:extLst>
    <p:ext uri="{DCECCB84-F9BA-43D5-87BE-67443E8EF086}">
      <p15:sldGuideLst xmlns:p15="http://schemas.microsoft.com/office/powerpoint/2012/main">
        <p15:guide id="1" pos="528">
          <p15:clr>
            <a:srgbClr val="FBAE40"/>
          </p15:clr>
        </p15:guide>
        <p15:guide id="2" orient="horz" pos="52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 Column with Icons">
    <p:spTree>
      <p:nvGrpSpPr>
        <p:cNvPr id="1" name=""/>
        <p:cNvGrpSpPr/>
        <p:nvPr/>
      </p:nvGrpSpPr>
      <p:grpSpPr>
        <a:xfrm>
          <a:off x="0" y="0"/>
          <a:ext cx="0" cy="0"/>
          <a:chOff x="0" y="0"/>
          <a:chExt cx="0" cy="0"/>
        </a:xfrm>
      </p:grpSpPr>
      <p:sp>
        <p:nvSpPr>
          <p:cNvPr id="4" name="Freeform: Shape 6">
            <a:extLst>
              <a:ext uri="{FF2B5EF4-FFF2-40B4-BE49-F238E27FC236}">
                <a16:creationId xmlns:a16="http://schemas.microsoft.com/office/drawing/2014/main" id="{A533F602-EEC9-45F6-8223-8C8F4914919D}"/>
              </a:ext>
            </a:extLst>
          </p:cNvPr>
          <p:cNvSpPr/>
          <p:nvPr userDrawn="1"/>
        </p:nvSpPr>
        <p:spPr>
          <a:xfrm>
            <a:off x="2121636" y="2070606"/>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5" name="Freeform: Shape 7">
            <a:extLst>
              <a:ext uri="{FF2B5EF4-FFF2-40B4-BE49-F238E27FC236}">
                <a16:creationId xmlns:a16="http://schemas.microsoft.com/office/drawing/2014/main" id="{08F73F8C-5CF8-4470-AE2B-8E6D7952FF3E}"/>
              </a:ext>
            </a:extLst>
          </p:cNvPr>
          <p:cNvSpPr/>
          <p:nvPr userDrawn="1"/>
        </p:nvSpPr>
        <p:spPr>
          <a:xfrm>
            <a:off x="4174867" y="207344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6" name="Freeform: Shape 8">
            <a:extLst>
              <a:ext uri="{FF2B5EF4-FFF2-40B4-BE49-F238E27FC236}">
                <a16:creationId xmlns:a16="http://schemas.microsoft.com/office/drawing/2014/main" id="{1299AD72-44AB-4D37-ABBB-9E295508DDB5}"/>
              </a:ext>
            </a:extLst>
          </p:cNvPr>
          <p:cNvSpPr/>
          <p:nvPr userDrawn="1"/>
        </p:nvSpPr>
        <p:spPr>
          <a:xfrm>
            <a:off x="6308379" y="206452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7" name="Freeform: Shape 9">
            <a:extLst>
              <a:ext uri="{FF2B5EF4-FFF2-40B4-BE49-F238E27FC236}">
                <a16:creationId xmlns:a16="http://schemas.microsoft.com/office/drawing/2014/main" id="{834981F1-A16D-4CA2-8001-0D2A65539268}"/>
              </a:ext>
            </a:extLst>
          </p:cNvPr>
          <p:cNvSpPr/>
          <p:nvPr userDrawn="1"/>
        </p:nvSpPr>
        <p:spPr>
          <a:xfrm>
            <a:off x="8407152" y="206898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31" name="Content placeholder 47" descr="Click icon to add picture">
            <a:extLst>
              <a:ext uri="{FF2B5EF4-FFF2-40B4-BE49-F238E27FC236}">
                <a16:creationId xmlns:a16="http://schemas.microsoft.com/office/drawing/2014/main" id="{7AA46292-B7E4-4DB5-85D0-C4F19D66F86C}"/>
              </a:ext>
            </a:extLst>
          </p:cNvPr>
          <p:cNvSpPr>
            <a:spLocks noGrp="1"/>
          </p:cNvSpPr>
          <p:nvPr>
            <p:ph type="body" sz="quarter" idx="27" hasCustomPrompt="1"/>
          </p:nvPr>
        </p:nvSpPr>
        <p:spPr>
          <a:xfrm>
            <a:off x="821770"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2" name="Content placeholder 47">
            <a:extLst>
              <a:ext uri="{FF2B5EF4-FFF2-40B4-BE49-F238E27FC236}">
                <a16:creationId xmlns:a16="http://schemas.microsoft.com/office/drawing/2014/main" id="{382E7D57-1A1A-432F-AEA9-9730DEE1572B}"/>
              </a:ext>
            </a:extLst>
          </p:cNvPr>
          <p:cNvSpPr>
            <a:spLocks noGrp="1"/>
          </p:cNvSpPr>
          <p:nvPr>
            <p:ph type="body" sz="quarter" idx="28" hasCustomPrompt="1"/>
          </p:nvPr>
        </p:nvSpPr>
        <p:spPr>
          <a:xfrm>
            <a:off x="912627"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3" name="Content placeholder 47" descr="Click icon to add picture">
            <a:extLst>
              <a:ext uri="{FF2B5EF4-FFF2-40B4-BE49-F238E27FC236}">
                <a16:creationId xmlns:a16="http://schemas.microsoft.com/office/drawing/2014/main" id="{E51F0384-440E-45B9-91E7-78CA13DE0B98}"/>
              </a:ext>
            </a:extLst>
          </p:cNvPr>
          <p:cNvSpPr>
            <a:spLocks noGrp="1"/>
          </p:cNvSpPr>
          <p:nvPr>
            <p:ph type="body" sz="quarter" idx="49" hasCustomPrompt="1"/>
          </p:nvPr>
        </p:nvSpPr>
        <p:spPr>
          <a:xfrm>
            <a:off x="2888314"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a:extLst>
              <a:ext uri="{FF2B5EF4-FFF2-40B4-BE49-F238E27FC236}">
                <a16:creationId xmlns:a16="http://schemas.microsoft.com/office/drawing/2014/main" id="{35EAE525-3692-40E8-894E-B19171FF64F6}"/>
              </a:ext>
            </a:extLst>
          </p:cNvPr>
          <p:cNvSpPr>
            <a:spLocks noGrp="1"/>
          </p:cNvSpPr>
          <p:nvPr>
            <p:ph type="body" sz="quarter" idx="50" hasCustomPrompt="1"/>
          </p:nvPr>
        </p:nvSpPr>
        <p:spPr>
          <a:xfrm>
            <a:off x="2979171"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5" name="Content placeholder 47" descr="Click icon to add picture">
            <a:extLst>
              <a:ext uri="{FF2B5EF4-FFF2-40B4-BE49-F238E27FC236}">
                <a16:creationId xmlns:a16="http://schemas.microsoft.com/office/drawing/2014/main" id="{847DC539-F391-4470-96EB-486AB02DADBB}"/>
              </a:ext>
            </a:extLst>
          </p:cNvPr>
          <p:cNvSpPr>
            <a:spLocks noGrp="1"/>
          </p:cNvSpPr>
          <p:nvPr>
            <p:ph type="body" sz="quarter" idx="51" hasCustomPrompt="1"/>
          </p:nvPr>
        </p:nvSpPr>
        <p:spPr>
          <a:xfrm>
            <a:off x="5073898"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6" name="Content placeholder 47">
            <a:extLst>
              <a:ext uri="{FF2B5EF4-FFF2-40B4-BE49-F238E27FC236}">
                <a16:creationId xmlns:a16="http://schemas.microsoft.com/office/drawing/2014/main" id="{50988645-D146-4AFE-B87D-279279577176}"/>
              </a:ext>
            </a:extLst>
          </p:cNvPr>
          <p:cNvSpPr>
            <a:spLocks noGrp="1"/>
          </p:cNvSpPr>
          <p:nvPr>
            <p:ph type="body" sz="quarter" idx="52" hasCustomPrompt="1"/>
          </p:nvPr>
        </p:nvSpPr>
        <p:spPr>
          <a:xfrm>
            <a:off x="5164755"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7" name="Content placeholder 47" descr="Click icon to add picture">
            <a:extLst>
              <a:ext uri="{FF2B5EF4-FFF2-40B4-BE49-F238E27FC236}">
                <a16:creationId xmlns:a16="http://schemas.microsoft.com/office/drawing/2014/main" id="{6712E8AC-14E0-42CC-8037-7C1D0E044B61}"/>
              </a:ext>
            </a:extLst>
          </p:cNvPr>
          <p:cNvSpPr>
            <a:spLocks noGrp="1"/>
          </p:cNvSpPr>
          <p:nvPr>
            <p:ph type="body" sz="quarter" idx="53" hasCustomPrompt="1"/>
          </p:nvPr>
        </p:nvSpPr>
        <p:spPr>
          <a:xfrm>
            <a:off x="7259482"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8" name="Content placeholder 47">
            <a:extLst>
              <a:ext uri="{FF2B5EF4-FFF2-40B4-BE49-F238E27FC236}">
                <a16:creationId xmlns:a16="http://schemas.microsoft.com/office/drawing/2014/main" id="{C68DF822-6F14-4839-BD33-6874C8136EE0}"/>
              </a:ext>
            </a:extLst>
          </p:cNvPr>
          <p:cNvSpPr>
            <a:spLocks noGrp="1"/>
          </p:cNvSpPr>
          <p:nvPr>
            <p:ph type="body" sz="quarter" idx="54" hasCustomPrompt="1"/>
          </p:nvPr>
        </p:nvSpPr>
        <p:spPr>
          <a:xfrm>
            <a:off x="7350339"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9" name="Content placeholder 47" descr="Click icon to add picture">
            <a:extLst>
              <a:ext uri="{FF2B5EF4-FFF2-40B4-BE49-F238E27FC236}">
                <a16:creationId xmlns:a16="http://schemas.microsoft.com/office/drawing/2014/main" id="{2D1F75C7-DA21-4400-B066-F38190B4F520}"/>
              </a:ext>
            </a:extLst>
          </p:cNvPr>
          <p:cNvSpPr>
            <a:spLocks noGrp="1"/>
          </p:cNvSpPr>
          <p:nvPr>
            <p:ph type="body" sz="quarter" idx="55" hasCustomPrompt="1"/>
          </p:nvPr>
        </p:nvSpPr>
        <p:spPr>
          <a:xfrm>
            <a:off x="9445066"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F7CF6BF0-A40D-4F18-B9DF-D9C4106065D2}"/>
              </a:ext>
            </a:extLst>
          </p:cNvPr>
          <p:cNvSpPr>
            <a:spLocks noGrp="1"/>
          </p:cNvSpPr>
          <p:nvPr>
            <p:ph type="body" sz="quarter" idx="56" hasCustomPrompt="1"/>
          </p:nvPr>
        </p:nvSpPr>
        <p:spPr>
          <a:xfrm>
            <a:off x="9535923"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41" name="Content placeholder 47">
            <a:extLst>
              <a:ext uri="{FF2B5EF4-FFF2-40B4-BE49-F238E27FC236}">
                <a16:creationId xmlns:a16="http://schemas.microsoft.com/office/drawing/2014/main" id="{95C6B2A2-937E-4C7D-92E3-8A105DD43A98}"/>
              </a:ext>
            </a:extLst>
          </p:cNvPr>
          <p:cNvSpPr>
            <a:spLocks noGrp="1"/>
          </p:cNvSpPr>
          <p:nvPr>
            <p:ph type="pic" sz="quarter" idx="57"/>
          </p:nvPr>
        </p:nvSpPr>
        <p:spPr>
          <a:xfrm>
            <a:off x="983282"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2" name="Content placeholder 47">
            <a:extLst>
              <a:ext uri="{FF2B5EF4-FFF2-40B4-BE49-F238E27FC236}">
                <a16:creationId xmlns:a16="http://schemas.microsoft.com/office/drawing/2014/main" id="{A9ECEF10-95EB-4F03-B3B1-8FC0E421618E}"/>
              </a:ext>
            </a:extLst>
          </p:cNvPr>
          <p:cNvSpPr>
            <a:spLocks noGrp="1"/>
          </p:cNvSpPr>
          <p:nvPr>
            <p:ph type="pic" sz="quarter" idx="58"/>
          </p:nvPr>
        </p:nvSpPr>
        <p:spPr>
          <a:xfrm>
            <a:off x="310934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a:extLst>
              <a:ext uri="{FF2B5EF4-FFF2-40B4-BE49-F238E27FC236}">
                <a16:creationId xmlns:a16="http://schemas.microsoft.com/office/drawing/2014/main" id="{12D92FE1-9874-49B8-8FDC-F903A4843015}"/>
              </a:ext>
            </a:extLst>
          </p:cNvPr>
          <p:cNvSpPr>
            <a:spLocks noGrp="1"/>
          </p:cNvSpPr>
          <p:nvPr>
            <p:ph type="pic" sz="quarter" idx="59"/>
          </p:nvPr>
        </p:nvSpPr>
        <p:spPr>
          <a:xfrm>
            <a:off x="5235410"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4" name="Content placeholder 47">
            <a:extLst>
              <a:ext uri="{FF2B5EF4-FFF2-40B4-BE49-F238E27FC236}">
                <a16:creationId xmlns:a16="http://schemas.microsoft.com/office/drawing/2014/main" id="{12070F52-AB91-476E-9FE0-5403568A11DD}"/>
              </a:ext>
            </a:extLst>
          </p:cNvPr>
          <p:cNvSpPr>
            <a:spLocks noGrp="1"/>
          </p:cNvSpPr>
          <p:nvPr>
            <p:ph type="pic" sz="quarter" idx="60"/>
          </p:nvPr>
        </p:nvSpPr>
        <p:spPr>
          <a:xfrm>
            <a:off x="7361474"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5" name="Content placeholder 47">
            <a:extLst>
              <a:ext uri="{FF2B5EF4-FFF2-40B4-BE49-F238E27FC236}">
                <a16:creationId xmlns:a16="http://schemas.microsoft.com/office/drawing/2014/main" id="{13AE459B-26D7-43FC-BE0B-EF7B119D7D40}"/>
              </a:ext>
            </a:extLst>
          </p:cNvPr>
          <p:cNvSpPr>
            <a:spLocks noGrp="1"/>
          </p:cNvSpPr>
          <p:nvPr>
            <p:ph type="pic" sz="quarter" idx="61"/>
          </p:nvPr>
        </p:nvSpPr>
        <p:spPr>
          <a:xfrm>
            <a:off x="948753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25" name="Title Placeholder 4">
            <a:extLst>
              <a:ext uri="{FF2B5EF4-FFF2-40B4-BE49-F238E27FC236}">
                <a16:creationId xmlns:a16="http://schemas.microsoft.com/office/drawing/2014/main" id="{C8ECEE37-7B17-4FD7-2612-FBD357E1041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F7F2CD23-FF0B-8184-9F40-957043412F1C}"/>
              </a:ext>
            </a:extLst>
          </p:cNvPr>
          <p:cNvSpPr>
            <a:spLocks noGrp="1"/>
          </p:cNvSpPr>
          <p:nvPr>
            <p:ph type="ftr" sz="quarter" idx="62"/>
          </p:nvPr>
        </p:nvSpPr>
        <p:spPr/>
        <p:txBody>
          <a:bodyPr>
            <a:noAutofit/>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7876D293-58F2-B8E9-6576-2676F210D7CF}"/>
              </a:ext>
            </a:extLst>
          </p:cNvPr>
          <p:cNvSpPr>
            <a:spLocks noGrp="1"/>
          </p:cNvSpPr>
          <p:nvPr>
            <p:ph type="sldNum" sz="quarter" idx="6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6933173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32" name="Content placeholder 47">
            <a:extLst>
              <a:ext uri="{FF2B5EF4-FFF2-40B4-BE49-F238E27FC236}">
                <a16:creationId xmlns:a16="http://schemas.microsoft.com/office/drawing/2014/main" id="{67FF6BA4-2B1B-4B51-9FE3-A67E3DCC3184}"/>
              </a:ext>
            </a:extLst>
          </p:cNvPr>
          <p:cNvSpPr>
            <a:spLocks noGrp="1"/>
          </p:cNvSpPr>
          <p:nvPr>
            <p:ph type="body" sz="quarter" idx="32" hasCustomPrompt="1"/>
          </p:nvPr>
        </p:nvSpPr>
        <p:spPr>
          <a:xfrm>
            <a:off x="838200"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0" name="Content placeholder 47">
            <a:extLst>
              <a:ext uri="{FF2B5EF4-FFF2-40B4-BE49-F238E27FC236}">
                <a16:creationId xmlns:a16="http://schemas.microsoft.com/office/drawing/2014/main" id="{88E2377A-ED6B-4D69-A9DC-647CB22A5204}"/>
              </a:ext>
            </a:extLst>
          </p:cNvPr>
          <p:cNvSpPr>
            <a:spLocks noGrp="1"/>
          </p:cNvSpPr>
          <p:nvPr>
            <p:ph type="body" sz="quarter" idx="50" hasCustomPrompt="1"/>
          </p:nvPr>
        </p:nvSpPr>
        <p:spPr>
          <a:xfrm>
            <a:off x="3000303" y="2929823"/>
            <a:ext cx="1867186" cy="2471878"/>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1" name="Content placeholder 47">
            <a:extLst>
              <a:ext uri="{FF2B5EF4-FFF2-40B4-BE49-F238E27FC236}">
                <a16:creationId xmlns:a16="http://schemas.microsoft.com/office/drawing/2014/main" id="{ECC27D7D-FA65-E93F-3C7E-AADBF7E0CC2C}"/>
              </a:ext>
            </a:extLst>
          </p:cNvPr>
          <p:cNvSpPr>
            <a:spLocks noGrp="1"/>
          </p:cNvSpPr>
          <p:nvPr>
            <p:ph type="body" sz="quarter" idx="51" hasCustomPrompt="1"/>
          </p:nvPr>
        </p:nvSpPr>
        <p:spPr>
          <a:xfrm>
            <a:off x="5164216"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3" name="Content placeholder 47">
            <a:extLst>
              <a:ext uri="{FF2B5EF4-FFF2-40B4-BE49-F238E27FC236}">
                <a16:creationId xmlns:a16="http://schemas.microsoft.com/office/drawing/2014/main" id="{DF5280E4-E86B-9E17-04A1-072A8148C3BD}"/>
              </a:ext>
            </a:extLst>
          </p:cNvPr>
          <p:cNvSpPr>
            <a:spLocks noGrp="1"/>
          </p:cNvSpPr>
          <p:nvPr>
            <p:ph type="body" sz="quarter" idx="52" hasCustomPrompt="1"/>
          </p:nvPr>
        </p:nvSpPr>
        <p:spPr>
          <a:xfrm>
            <a:off x="7326319"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Content placeholder 47">
            <a:extLst>
              <a:ext uri="{FF2B5EF4-FFF2-40B4-BE49-F238E27FC236}">
                <a16:creationId xmlns:a16="http://schemas.microsoft.com/office/drawing/2014/main" id="{42F4F0D3-AF64-7F92-FF1C-F5D1DC62A388}"/>
              </a:ext>
            </a:extLst>
          </p:cNvPr>
          <p:cNvSpPr>
            <a:spLocks noGrp="1"/>
          </p:cNvSpPr>
          <p:nvPr>
            <p:ph type="body" sz="quarter" idx="53" hasCustomPrompt="1"/>
          </p:nvPr>
        </p:nvSpPr>
        <p:spPr>
          <a:xfrm>
            <a:off x="9488424"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Content placeholder 47">
            <a:extLst>
              <a:ext uri="{FF2B5EF4-FFF2-40B4-BE49-F238E27FC236}">
                <a16:creationId xmlns:a16="http://schemas.microsoft.com/office/drawing/2014/main" id="{43D089D6-48B5-43AB-A887-EEF910BA9161}"/>
              </a:ext>
            </a:extLst>
          </p:cNvPr>
          <p:cNvSpPr>
            <a:spLocks noGrp="1"/>
          </p:cNvSpPr>
          <p:nvPr>
            <p:ph type="body" sz="quarter" idx="27" hasCustomPrompt="1"/>
          </p:nvPr>
        </p:nvSpPr>
        <p:spPr>
          <a:xfrm>
            <a:off x="838200"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4" name="Title Placeholder 4">
            <a:extLst>
              <a:ext uri="{FF2B5EF4-FFF2-40B4-BE49-F238E27FC236}">
                <a16:creationId xmlns:a16="http://schemas.microsoft.com/office/drawing/2014/main" id="{69ABDED2-7EB3-3ABE-90D0-E6C00F806D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25" name="Content placeholder 47">
            <a:extLst>
              <a:ext uri="{FF2B5EF4-FFF2-40B4-BE49-F238E27FC236}">
                <a16:creationId xmlns:a16="http://schemas.microsoft.com/office/drawing/2014/main" id="{476A31DC-7395-007C-8BA1-C38E5B289CF5}"/>
              </a:ext>
            </a:extLst>
          </p:cNvPr>
          <p:cNvSpPr>
            <a:spLocks noGrp="1"/>
          </p:cNvSpPr>
          <p:nvPr>
            <p:ph type="body" sz="quarter" idx="46" hasCustomPrompt="1"/>
          </p:nvPr>
        </p:nvSpPr>
        <p:spPr>
          <a:xfrm>
            <a:off x="3000756"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6" name="Content placeholder 47">
            <a:extLst>
              <a:ext uri="{FF2B5EF4-FFF2-40B4-BE49-F238E27FC236}">
                <a16:creationId xmlns:a16="http://schemas.microsoft.com/office/drawing/2014/main" id="{35CE0786-D87B-DD89-C418-C53C1B7E610B}"/>
              </a:ext>
            </a:extLst>
          </p:cNvPr>
          <p:cNvSpPr>
            <a:spLocks noGrp="1"/>
          </p:cNvSpPr>
          <p:nvPr>
            <p:ph type="body" sz="quarter" idx="47" hasCustomPrompt="1"/>
          </p:nvPr>
        </p:nvSpPr>
        <p:spPr>
          <a:xfrm>
            <a:off x="5163312"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8" name="Content placeholder 47">
            <a:extLst>
              <a:ext uri="{FF2B5EF4-FFF2-40B4-BE49-F238E27FC236}">
                <a16:creationId xmlns:a16="http://schemas.microsoft.com/office/drawing/2014/main" id="{7C7F2E6C-1DCD-3C6A-4830-5BF230A3AAB2}"/>
              </a:ext>
            </a:extLst>
          </p:cNvPr>
          <p:cNvSpPr>
            <a:spLocks noGrp="1"/>
          </p:cNvSpPr>
          <p:nvPr>
            <p:ph type="body" sz="quarter" idx="48" hasCustomPrompt="1"/>
          </p:nvPr>
        </p:nvSpPr>
        <p:spPr>
          <a:xfrm>
            <a:off x="7325868"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9" name="Content placeholder 47">
            <a:extLst>
              <a:ext uri="{FF2B5EF4-FFF2-40B4-BE49-F238E27FC236}">
                <a16:creationId xmlns:a16="http://schemas.microsoft.com/office/drawing/2014/main" id="{56A87F6E-D6C5-8903-BC20-313810046034}"/>
              </a:ext>
            </a:extLst>
          </p:cNvPr>
          <p:cNvSpPr>
            <a:spLocks noGrp="1"/>
          </p:cNvSpPr>
          <p:nvPr>
            <p:ph type="body" sz="quarter" idx="49" hasCustomPrompt="1"/>
          </p:nvPr>
        </p:nvSpPr>
        <p:spPr>
          <a:xfrm>
            <a:off x="9488424"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11" name="Footer Placeholder 10">
            <a:extLst>
              <a:ext uri="{FF2B5EF4-FFF2-40B4-BE49-F238E27FC236}">
                <a16:creationId xmlns:a16="http://schemas.microsoft.com/office/drawing/2014/main" id="{7218367E-FDD8-A1F8-8E0F-A365771B85F7}"/>
              </a:ext>
            </a:extLst>
          </p:cNvPr>
          <p:cNvSpPr>
            <a:spLocks noGrp="1"/>
          </p:cNvSpPr>
          <p:nvPr>
            <p:ph type="ftr" sz="quarter" idx="54"/>
          </p:nvPr>
        </p:nvSpPr>
        <p:spPr/>
        <p:txBody>
          <a:bodyPr>
            <a:noAutofit/>
          </a:bodyPr>
          <a:lstStyle/>
          <a:p>
            <a:r>
              <a:rPr lang="en-US" noProof="0"/>
              <a:t>Presentation title</a:t>
            </a:r>
            <a:endParaRPr lang="en-US" noProof="0" dirty="0"/>
          </a:p>
        </p:txBody>
      </p:sp>
      <p:sp>
        <p:nvSpPr>
          <p:cNvPr id="12" name="Slide Number Placeholder 11">
            <a:extLst>
              <a:ext uri="{FF2B5EF4-FFF2-40B4-BE49-F238E27FC236}">
                <a16:creationId xmlns:a16="http://schemas.microsoft.com/office/drawing/2014/main" id="{77ECE300-0AB8-85A0-D4D3-B948DDA7B00F}"/>
              </a:ext>
            </a:extLst>
          </p:cNvPr>
          <p:cNvSpPr>
            <a:spLocks noGrp="1"/>
          </p:cNvSpPr>
          <p:nvPr>
            <p:ph type="sldNum" sz="quarter" idx="55"/>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6498592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66" name="Freeform: Shape 25">
            <a:extLst>
              <a:ext uri="{FF2B5EF4-FFF2-40B4-BE49-F238E27FC236}">
                <a16:creationId xmlns:a16="http://schemas.microsoft.com/office/drawing/2014/main" id="{D61EE2E4-C5DD-4944-B70C-8F0A3F741A59}"/>
              </a:ext>
            </a:extLst>
          </p:cNvPr>
          <p:cNvSpPr/>
          <p:nvPr userDrawn="1"/>
        </p:nvSpPr>
        <p:spPr>
          <a:xfrm>
            <a:off x="1295508" y="3039919"/>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7" name="Freeform: Shape 26">
            <a:extLst>
              <a:ext uri="{FF2B5EF4-FFF2-40B4-BE49-F238E27FC236}">
                <a16:creationId xmlns:a16="http://schemas.microsoft.com/office/drawing/2014/main" id="{91FA36A8-94E8-4069-B957-F7145D77BD5F}"/>
              </a:ext>
            </a:extLst>
          </p:cNvPr>
          <p:cNvSpPr/>
          <p:nvPr userDrawn="1"/>
        </p:nvSpPr>
        <p:spPr>
          <a:xfrm>
            <a:off x="3670763"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8" name="Freeform: Shape 27">
            <a:extLst>
              <a:ext uri="{FF2B5EF4-FFF2-40B4-BE49-F238E27FC236}">
                <a16:creationId xmlns:a16="http://schemas.microsoft.com/office/drawing/2014/main" id="{7D38D67C-B6B8-4EB2-BC07-4A8128F44D16}"/>
              </a:ext>
            </a:extLst>
          </p:cNvPr>
          <p:cNvSpPr/>
          <p:nvPr userDrawn="1"/>
        </p:nvSpPr>
        <p:spPr>
          <a:xfrm>
            <a:off x="4865676" y="3722308"/>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9" name="Freeform: Shape 28">
            <a:extLst>
              <a:ext uri="{FF2B5EF4-FFF2-40B4-BE49-F238E27FC236}">
                <a16:creationId xmlns:a16="http://schemas.microsoft.com/office/drawing/2014/main" id="{6B2E4C8C-D96E-4A66-A3D2-3580DACCF801}"/>
              </a:ext>
            </a:extLst>
          </p:cNvPr>
          <p:cNvSpPr/>
          <p:nvPr userDrawn="1"/>
        </p:nvSpPr>
        <p:spPr>
          <a:xfrm>
            <a:off x="7245668" y="3725411"/>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0" name="Freeform: Shape 29">
            <a:extLst>
              <a:ext uri="{FF2B5EF4-FFF2-40B4-BE49-F238E27FC236}">
                <a16:creationId xmlns:a16="http://schemas.microsoft.com/office/drawing/2014/main" id="{74E0B8B0-45C7-4733-BBDC-B82F9307E431}"/>
              </a:ext>
            </a:extLst>
          </p:cNvPr>
          <p:cNvSpPr/>
          <p:nvPr userDrawn="1"/>
        </p:nvSpPr>
        <p:spPr>
          <a:xfrm>
            <a:off x="8440729"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1" name="Freeform: Shape 30">
            <a:extLst>
              <a:ext uri="{FF2B5EF4-FFF2-40B4-BE49-F238E27FC236}">
                <a16:creationId xmlns:a16="http://schemas.microsoft.com/office/drawing/2014/main" id="{F0BBECC2-631C-4C53-A9E8-6C87D48A3B01}"/>
              </a:ext>
            </a:extLst>
          </p:cNvPr>
          <p:cNvSpPr/>
          <p:nvPr userDrawn="1"/>
        </p:nvSpPr>
        <p:spPr>
          <a:xfrm>
            <a:off x="1274779" y="1667026"/>
            <a:ext cx="7152768" cy="2736950"/>
          </a:xfrm>
          <a:custGeom>
            <a:avLst/>
            <a:gdLst>
              <a:gd name="connsiteX0" fmla="*/ 0 w 5958191"/>
              <a:gd name="connsiteY0" fmla="*/ 2052536 h 2733472"/>
              <a:gd name="connsiteX1" fmla="*/ 1186774 w 5958191"/>
              <a:gd name="connsiteY1" fmla="*/ 1361872 h 2733472"/>
              <a:gd name="connsiteX2" fmla="*/ 2368685 w 5958191"/>
              <a:gd name="connsiteY2" fmla="*/ 2057400 h 2733472"/>
              <a:gd name="connsiteX3" fmla="*/ 2378413 w 5958191"/>
              <a:gd name="connsiteY3" fmla="*/ 690664 h 2733472"/>
              <a:gd name="connsiteX4" fmla="*/ 3570051 w 5958191"/>
              <a:gd name="connsiteY4" fmla="*/ 0 h 2733472"/>
              <a:gd name="connsiteX5" fmla="*/ 4761689 w 5958191"/>
              <a:gd name="connsiteY5" fmla="*/ 680936 h 2733472"/>
              <a:gd name="connsiteX6" fmla="*/ 4756825 w 5958191"/>
              <a:gd name="connsiteY6" fmla="*/ 2052536 h 2733472"/>
              <a:gd name="connsiteX7" fmla="*/ 5958191 w 5958191"/>
              <a:gd name="connsiteY7" fmla="*/ 2733472 h 2733472"/>
              <a:gd name="connsiteX8" fmla="*/ 5958191 w 5958191"/>
              <a:gd name="connsiteY8" fmla="*/ 2733472 h 2733472"/>
              <a:gd name="connsiteX0" fmla="*/ 0 w 7159557"/>
              <a:gd name="connsiteY0" fmla="*/ 2052536 h 2733472"/>
              <a:gd name="connsiteX1" fmla="*/ 1186774 w 7159557"/>
              <a:gd name="connsiteY1" fmla="*/ 1361872 h 2733472"/>
              <a:gd name="connsiteX2" fmla="*/ 2368685 w 7159557"/>
              <a:gd name="connsiteY2" fmla="*/ 2057400 h 2733472"/>
              <a:gd name="connsiteX3" fmla="*/ 2378413 w 7159557"/>
              <a:gd name="connsiteY3" fmla="*/ 690664 h 2733472"/>
              <a:gd name="connsiteX4" fmla="*/ 3570051 w 7159557"/>
              <a:gd name="connsiteY4" fmla="*/ 0 h 2733472"/>
              <a:gd name="connsiteX5" fmla="*/ 4761689 w 7159557"/>
              <a:gd name="connsiteY5" fmla="*/ 680936 h 2733472"/>
              <a:gd name="connsiteX6" fmla="*/ 4756825 w 7159557"/>
              <a:gd name="connsiteY6" fmla="*/ 2052536 h 2733472"/>
              <a:gd name="connsiteX7" fmla="*/ 5958191 w 7159557"/>
              <a:gd name="connsiteY7" fmla="*/ 2733472 h 2733472"/>
              <a:gd name="connsiteX8" fmla="*/ 7159557 w 7159557"/>
              <a:gd name="connsiteY8" fmla="*/ 2067128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62264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7400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2536 h 2733472"/>
              <a:gd name="connsiteX0" fmla="*/ 0 w 7159556"/>
              <a:gd name="connsiteY0" fmla="*/ 2052536 h 2733472"/>
              <a:gd name="connsiteX1" fmla="*/ 1186774 w 7159556"/>
              <a:gd name="connsiteY1" fmla="*/ 1361872 h 2733472"/>
              <a:gd name="connsiteX2" fmla="*/ 2368685 w 7159556"/>
              <a:gd name="connsiteY2" fmla="*/ 2057400 h 2733472"/>
              <a:gd name="connsiteX3" fmla="*/ 2378413 w 7159556"/>
              <a:gd name="connsiteY3" fmla="*/ 690664 h 2733472"/>
              <a:gd name="connsiteX4" fmla="*/ 3570051 w 7159556"/>
              <a:gd name="connsiteY4" fmla="*/ 0 h 2733472"/>
              <a:gd name="connsiteX5" fmla="*/ 4761689 w 7159556"/>
              <a:gd name="connsiteY5" fmla="*/ 680936 h 2733472"/>
              <a:gd name="connsiteX6" fmla="*/ 4756825 w 7159556"/>
              <a:gd name="connsiteY6" fmla="*/ 2052536 h 2733472"/>
              <a:gd name="connsiteX7" fmla="*/ 5958191 w 7159556"/>
              <a:gd name="connsiteY7" fmla="*/ 2733472 h 2733472"/>
              <a:gd name="connsiteX8" fmla="*/ 7159556 w 7159556"/>
              <a:gd name="connsiteY8" fmla="*/ 2052536 h 2733472"/>
              <a:gd name="connsiteX0" fmla="*/ 0 w 7145649"/>
              <a:gd name="connsiteY0" fmla="*/ 2049060 h 2733472"/>
              <a:gd name="connsiteX1" fmla="*/ 1172867 w 7145649"/>
              <a:gd name="connsiteY1" fmla="*/ 1361872 h 2733472"/>
              <a:gd name="connsiteX2" fmla="*/ 2354778 w 7145649"/>
              <a:gd name="connsiteY2" fmla="*/ 2057400 h 2733472"/>
              <a:gd name="connsiteX3" fmla="*/ 2364506 w 7145649"/>
              <a:gd name="connsiteY3" fmla="*/ 690664 h 2733472"/>
              <a:gd name="connsiteX4" fmla="*/ 3556144 w 7145649"/>
              <a:gd name="connsiteY4" fmla="*/ 0 h 2733472"/>
              <a:gd name="connsiteX5" fmla="*/ 4747782 w 7145649"/>
              <a:gd name="connsiteY5" fmla="*/ 680936 h 2733472"/>
              <a:gd name="connsiteX6" fmla="*/ 4742918 w 7145649"/>
              <a:gd name="connsiteY6" fmla="*/ 2052536 h 2733472"/>
              <a:gd name="connsiteX7" fmla="*/ 5944284 w 7145649"/>
              <a:gd name="connsiteY7" fmla="*/ 2733472 h 2733472"/>
              <a:gd name="connsiteX8" fmla="*/ 7145649 w 7145649"/>
              <a:gd name="connsiteY8" fmla="*/ 2052536 h 2733472"/>
              <a:gd name="connsiteX0" fmla="*/ 0 w 7156079"/>
              <a:gd name="connsiteY0" fmla="*/ 2035152 h 2733472"/>
              <a:gd name="connsiteX1" fmla="*/ 1183297 w 7156079"/>
              <a:gd name="connsiteY1" fmla="*/ 1361872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1731 w 7156079"/>
              <a:gd name="connsiteY2" fmla="*/ 2029586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82592 w 7156079"/>
              <a:gd name="connsiteY2" fmla="*/ 2033063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72162 w 7156079"/>
              <a:gd name="connsiteY2" fmla="*/ 202611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6 h 2761286"/>
              <a:gd name="connsiteX1" fmla="*/ 1183297 w 7156079"/>
              <a:gd name="connsiteY1" fmla="*/ 1372302 h 2761286"/>
              <a:gd name="connsiteX2" fmla="*/ 2372162 w 7156079"/>
              <a:gd name="connsiteY2" fmla="*/ 2053924 h 2761286"/>
              <a:gd name="connsiteX3" fmla="*/ 2374936 w 7156079"/>
              <a:gd name="connsiteY3" fmla="*/ 71847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62966 h 2761286"/>
              <a:gd name="connsiteX1" fmla="*/ 1183297 w 7156079"/>
              <a:gd name="connsiteY1" fmla="*/ 1372302 h 2761286"/>
              <a:gd name="connsiteX2" fmla="*/ 2372162 w 7156079"/>
              <a:gd name="connsiteY2" fmla="*/ 2053924 h 2761286"/>
              <a:gd name="connsiteX3" fmla="*/ 2371460 w 7156079"/>
              <a:gd name="connsiteY3" fmla="*/ 70804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35152 h 2733472"/>
              <a:gd name="connsiteX1" fmla="*/ 1183297 w 7156079"/>
              <a:gd name="connsiteY1" fmla="*/ 1344488 h 2733472"/>
              <a:gd name="connsiteX2" fmla="*/ 2372162 w 7156079"/>
              <a:gd name="connsiteY2" fmla="*/ 2026110 h 2733472"/>
              <a:gd name="connsiteX3" fmla="*/ 2371460 w 7156079"/>
              <a:gd name="connsiteY3" fmla="*/ 680234 h 2733472"/>
              <a:gd name="connsiteX4" fmla="*/ 3573527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7 h 2761287"/>
              <a:gd name="connsiteX1" fmla="*/ 1183297 w 7156079"/>
              <a:gd name="connsiteY1" fmla="*/ 1372303 h 2761287"/>
              <a:gd name="connsiteX2" fmla="*/ 2372162 w 7156079"/>
              <a:gd name="connsiteY2" fmla="*/ 2053925 h 2761287"/>
              <a:gd name="connsiteX3" fmla="*/ 2371460 w 7156079"/>
              <a:gd name="connsiteY3" fmla="*/ 708049 h 2761287"/>
              <a:gd name="connsiteX4" fmla="*/ 3563096 w 7156079"/>
              <a:gd name="connsiteY4" fmla="*/ 0 h 2761287"/>
              <a:gd name="connsiteX5" fmla="*/ 4758212 w 7156079"/>
              <a:gd name="connsiteY5" fmla="*/ 708751 h 2761287"/>
              <a:gd name="connsiteX6" fmla="*/ 4753348 w 7156079"/>
              <a:gd name="connsiteY6" fmla="*/ 2080351 h 2761287"/>
              <a:gd name="connsiteX7" fmla="*/ 5954714 w 7156079"/>
              <a:gd name="connsiteY7" fmla="*/ 2761287 h 2761287"/>
              <a:gd name="connsiteX8" fmla="*/ 7156079 w 7156079"/>
              <a:gd name="connsiteY8" fmla="*/ 2080351 h 2761287"/>
              <a:gd name="connsiteX0" fmla="*/ 0 w 7156079"/>
              <a:gd name="connsiteY0" fmla="*/ 2045583 h 2743903"/>
              <a:gd name="connsiteX1" fmla="*/ 1183297 w 7156079"/>
              <a:gd name="connsiteY1" fmla="*/ 1354919 h 2743903"/>
              <a:gd name="connsiteX2" fmla="*/ 2372162 w 7156079"/>
              <a:gd name="connsiteY2" fmla="*/ 2036541 h 2743903"/>
              <a:gd name="connsiteX3" fmla="*/ 2371460 w 7156079"/>
              <a:gd name="connsiteY3" fmla="*/ 690665 h 2743903"/>
              <a:gd name="connsiteX4" fmla="*/ 3563096 w 7156079"/>
              <a:gd name="connsiteY4" fmla="*/ 0 h 2743903"/>
              <a:gd name="connsiteX5" fmla="*/ 4758212 w 7156079"/>
              <a:gd name="connsiteY5" fmla="*/ 691367 h 2743903"/>
              <a:gd name="connsiteX6" fmla="*/ 4753348 w 7156079"/>
              <a:gd name="connsiteY6" fmla="*/ 2062967 h 2743903"/>
              <a:gd name="connsiteX7" fmla="*/ 5954714 w 7156079"/>
              <a:gd name="connsiteY7" fmla="*/ 2743903 h 2743903"/>
              <a:gd name="connsiteX8" fmla="*/ 7156079 w 7156079"/>
              <a:gd name="connsiteY8" fmla="*/ 2062967 h 2743903"/>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8212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42917 w 7156079"/>
              <a:gd name="connsiteY6" fmla="*/ 2062967 h 2750857"/>
              <a:gd name="connsiteX7" fmla="*/ 5954714 w 7156079"/>
              <a:gd name="connsiteY7" fmla="*/ 2750857 h 2750857"/>
              <a:gd name="connsiteX8" fmla="*/ 7156079 w 7156079"/>
              <a:gd name="connsiteY8" fmla="*/ 2069921 h 2750857"/>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62967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60301 w 7156079"/>
              <a:gd name="connsiteY6" fmla="*/ 2052536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52536 h 2736950"/>
              <a:gd name="connsiteX7" fmla="*/ 5954714 w 7156079"/>
              <a:gd name="connsiteY7" fmla="*/ 2736950 h 2736950"/>
              <a:gd name="connsiteX8" fmla="*/ 7156079 w 7156079"/>
              <a:gd name="connsiteY8" fmla="*/ 2069921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6014 h 2736950"/>
              <a:gd name="connsiteX0" fmla="*/ 0 w 7124788"/>
              <a:gd name="connsiteY0" fmla="*/ 2052537 h 2736950"/>
              <a:gd name="connsiteX1" fmla="*/ 1183297 w 7124788"/>
              <a:gd name="connsiteY1" fmla="*/ 1361873 h 2736950"/>
              <a:gd name="connsiteX2" fmla="*/ 2372162 w 7124788"/>
              <a:gd name="connsiteY2" fmla="*/ 2043495 h 2736950"/>
              <a:gd name="connsiteX3" fmla="*/ 2371460 w 7124788"/>
              <a:gd name="connsiteY3" fmla="*/ 697619 h 2736950"/>
              <a:gd name="connsiteX4" fmla="*/ 3559620 w 7124788"/>
              <a:gd name="connsiteY4" fmla="*/ 0 h 2736950"/>
              <a:gd name="connsiteX5" fmla="*/ 4751259 w 7124788"/>
              <a:gd name="connsiteY5" fmla="*/ 698321 h 2736950"/>
              <a:gd name="connsiteX6" fmla="*/ 4742917 w 7124788"/>
              <a:gd name="connsiteY6" fmla="*/ 2052536 h 2736950"/>
              <a:gd name="connsiteX7" fmla="*/ 5954714 w 7124788"/>
              <a:gd name="connsiteY7" fmla="*/ 2736950 h 2736950"/>
              <a:gd name="connsiteX8" fmla="*/ 7124788 w 7124788"/>
              <a:gd name="connsiteY8" fmla="*/ 2045583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52537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67128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59537"/>
              <a:gd name="connsiteY0" fmla="*/ 2062264 h 2736950"/>
              <a:gd name="connsiteX1" fmla="*/ 1207616 w 7159537"/>
              <a:gd name="connsiteY1" fmla="*/ 1361873 h 2736950"/>
              <a:gd name="connsiteX2" fmla="*/ 2400389 w 7159537"/>
              <a:gd name="connsiteY2" fmla="*/ 2055218 h 2736950"/>
              <a:gd name="connsiteX3" fmla="*/ 2395779 w 7159537"/>
              <a:gd name="connsiteY3" fmla="*/ 697619 h 2736950"/>
              <a:gd name="connsiteX4" fmla="*/ 3583939 w 7159537"/>
              <a:gd name="connsiteY4" fmla="*/ 0 h 2736950"/>
              <a:gd name="connsiteX5" fmla="*/ 4775578 w 7159537"/>
              <a:gd name="connsiteY5" fmla="*/ 698321 h 2736950"/>
              <a:gd name="connsiteX6" fmla="*/ 4767236 w 7159537"/>
              <a:gd name="connsiteY6" fmla="*/ 2052536 h 2736950"/>
              <a:gd name="connsiteX7" fmla="*/ 5979033 w 7159537"/>
              <a:gd name="connsiteY7" fmla="*/ 2736950 h 2736950"/>
              <a:gd name="connsiteX8" fmla="*/ 7159537 w 7159537"/>
              <a:gd name="connsiteY8" fmla="*/ 2052536 h 2736950"/>
              <a:gd name="connsiteX0" fmla="*/ 0 w 7149809"/>
              <a:gd name="connsiteY0" fmla="*/ 2071991 h 2736950"/>
              <a:gd name="connsiteX1" fmla="*/ 1197888 w 7149809"/>
              <a:gd name="connsiteY1" fmla="*/ 1361873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22208 w 7149809"/>
              <a:gd name="connsiteY1" fmla="*/ 1357009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582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47456 h 2736950"/>
              <a:gd name="connsiteX7" fmla="*/ 5969305 w 7149809"/>
              <a:gd name="connsiteY7" fmla="*/ 2736950 h 2736950"/>
              <a:gd name="connsiteX8" fmla="*/ 7149809 w 7149809"/>
              <a:gd name="connsiteY8" fmla="*/ 2052536 h 2736950"/>
              <a:gd name="connsiteX0" fmla="*/ 0 w 7152768"/>
              <a:gd name="connsiteY0" fmla="*/ 2063113 h 2736950"/>
              <a:gd name="connsiteX1" fmla="*/ 1197659 w 7152768"/>
              <a:gd name="connsiteY1" fmla="*/ 1371385 h 2736950"/>
              <a:gd name="connsiteX2" fmla="*/ 2393620 w 7152768"/>
              <a:gd name="connsiteY2" fmla="*/ 2055218 h 2736950"/>
              <a:gd name="connsiteX3" fmla="*/ 2389010 w 7152768"/>
              <a:gd name="connsiteY3" fmla="*/ 697619 h 2736950"/>
              <a:gd name="connsiteX4" fmla="*/ 3577170 w 7152768"/>
              <a:gd name="connsiteY4" fmla="*/ 0 h 2736950"/>
              <a:gd name="connsiteX5" fmla="*/ 4773889 w 7152768"/>
              <a:gd name="connsiteY5" fmla="*/ 698321 h 2736950"/>
              <a:gd name="connsiteX6" fmla="*/ 4760467 w 7152768"/>
              <a:gd name="connsiteY6" fmla="*/ 2047456 h 2736950"/>
              <a:gd name="connsiteX7" fmla="*/ 5972264 w 7152768"/>
              <a:gd name="connsiteY7" fmla="*/ 2736950 h 2736950"/>
              <a:gd name="connsiteX8" fmla="*/ 7152768 w 7152768"/>
              <a:gd name="connsiteY8" fmla="*/ 2052536 h 2736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52768" h="2736950">
                <a:moveTo>
                  <a:pt x="0" y="2063113"/>
                </a:moveTo>
                <a:cubicBezTo>
                  <a:pt x="405781" y="1831271"/>
                  <a:pt x="752967" y="1616359"/>
                  <a:pt x="1197659" y="1371385"/>
                </a:cubicBezTo>
                <a:lnTo>
                  <a:pt x="2393620" y="2055218"/>
                </a:lnTo>
                <a:cubicBezTo>
                  <a:pt x="2396863" y="1599639"/>
                  <a:pt x="2385767" y="1153198"/>
                  <a:pt x="2389010" y="697619"/>
                </a:cubicBezTo>
                <a:lnTo>
                  <a:pt x="3577170" y="0"/>
                </a:lnTo>
                <a:lnTo>
                  <a:pt x="4773889" y="698321"/>
                </a:lnTo>
                <a:cubicBezTo>
                  <a:pt x="4772268" y="1155521"/>
                  <a:pt x="4762088" y="1590256"/>
                  <a:pt x="4760467" y="2047456"/>
                </a:cubicBezTo>
                <a:lnTo>
                  <a:pt x="5972264" y="2736950"/>
                </a:lnTo>
                <a:lnTo>
                  <a:pt x="7152768" y="2052536"/>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2" name="Freeform: Shape 31">
            <a:extLst>
              <a:ext uri="{FF2B5EF4-FFF2-40B4-BE49-F238E27FC236}">
                <a16:creationId xmlns:a16="http://schemas.microsoft.com/office/drawing/2014/main" id="{274DD645-8640-45D5-9B60-F31EC01D3CC0}"/>
              </a:ext>
            </a:extLst>
          </p:cNvPr>
          <p:cNvSpPr/>
          <p:nvPr userDrawn="1"/>
        </p:nvSpPr>
        <p:spPr>
          <a:xfrm>
            <a:off x="8440979" y="1677475"/>
            <a:ext cx="2373549" cy="2062264"/>
          </a:xfrm>
          <a:custGeom>
            <a:avLst/>
            <a:gdLst>
              <a:gd name="connsiteX0" fmla="*/ 2373549 w 2373549"/>
              <a:gd name="connsiteY0" fmla="*/ 680936 h 2062264"/>
              <a:gd name="connsiteX1" fmla="*/ 1186774 w 2373549"/>
              <a:gd name="connsiteY1" fmla="*/ 0 h 2062264"/>
              <a:gd name="connsiteX2" fmla="*/ 0 w 2373549"/>
              <a:gd name="connsiteY2" fmla="*/ 690664 h 2062264"/>
              <a:gd name="connsiteX3" fmla="*/ 0 w 2373549"/>
              <a:gd name="connsiteY3" fmla="*/ 2062264 h 2062264"/>
            </a:gdLst>
            <a:ahLst/>
            <a:cxnLst>
              <a:cxn ang="0">
                <a:pos x="connsiteX0" y="connsiteY0"/>
              </a:cxn>
              <a:cxn ang="0">
                <a:pos x="connsiteX1" y="connsiteY1"/>
              </a:cxn>
              <a:cxn ang="0">
                <a:pos x="connsiteX2" y="connsiteY2"/>
              </a:cxn>
              <a:cxn ang="0">
                <a:pos x="connsiteX3" y="connsiteY3"/>
              </a:cxn>
            </a:cxnLst>
            <a:rect l="l" t="t" r="r" b="b"/>
            <a:pathLst>
              <a:path w="2373549" h="2062264">
                <a:moveTo>
                  <a:pt x="2373549" y="680936"/>
                </a:moveTo>
                <a:lnTo>
                  <a:pt x="1186774" y="0"/>
                </a:lnTo>
                <a:lnTo>
                  <a:pt x="0" y="690664"/>
                </a:lnTo>
                <a:lnTo>
                  <a:pt x="0" y="2062264"/>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3" name="Freeform: Shape 34">
            <a:extLst>
              <a:ext uri="{FF2B5EF4-FFF2-40B4-BE49-F238E27FC236}">
                <a16:creationId xmlns:a16="http://schemas.microsoft.com/office/drawing/2014/main" id="{71C09F09-7119-47FD-8E60-E4A92C9A3119}"/>
              </a:ext>
            </a:extLst>
          </p:cNvPr>
          <p:cNvSpPr/>
          <p:nvPr userDrawn="1"/>
        </p:nvSpPr>
        <p:spPr>
          <a:xfrm flipH="1">
            <a:off x="10715501" y="2243467"/>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4" name="Freeform: Shape 45">
            <a:extLst>
              <a:ext uri="{FF2B5EF4-FFF2-40B4-BE49-F238E27FC236}">
                <a16:creationId xmlns:a16="http://schemas.microsoft.com/office/drawing/2014/main" id="{E99BCE04-19B9-4541-925F-AC59CF760E7F}"/>
              </a:ext>
            </a:extLst>
          </p:cNvPr>
          <p:cNvSpPr/>
          <p:nvPr userDrawn="1"/>
        </p:nvSpPr>
        <p:spPr>
          <a:xfrm flipH="1">
            <a:off x="9534557" y="1571099"/>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5" name="Freeform: Shape 46">
            <a:extLst>
              <a:ext uri="{FF2B5EF4-FFF2-40B4-BE49-F238E27FC236}">
                <a16:creationId xmlns:a16="http://schemas.microsoft.com/office/drawing/2014/main" id="{F2B610BB-26F6-44A5-B7DB-CEEDCAE916ED}"/>
              </a:ext>
            </a:extLst>
          </p:cNvPr>
          <p:cNvSpPr/>
          <p:nvPr userDrawn="1"/>
        </p:nvSpPr>
        <p:spPr>
          <a:xfrm flipH="1">
            <a:off x="8328171" y="2258376"/>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6" name="Freeform: Shape 47">
            <a:extLst>
              <a:ext uri="{FF2B5EF4-FFF2-40B4-BE49-F238E27FC236}">
                <a16:creationId xmlns:a16="http://schemas.microsoft.com/office/drawing/2014/main" id="{C979636C-DE09-47B7-8972-BAE28DFA91DF}"/>
              </a:ext>
            </a:extLst>
          </p:cNvPr>
          <p:cNvSpPr/>
          <p:nvPr userDrawn="1"/>
        </p:nvSpPr>
        <p:spPr>
          <a:xfrm flipH="1">
            <a:off x="8333460" y="361085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7" name="Freeform: Shape 48">
            <a:extLst>
              <a:ext uri="{FF2B5EF4-FFF2-40B4-BE49-F238E27FC236}">
                <a16:creationId xmlns:a16="http://schemas.microsoft.com/office/drawing/2014/main" id="{01B12467-C508-4D89-94B3-6D23C6199703}"/>
              </a:ext>
            </a:extLst>
          </p:cNvPr>
          <p:cNvSpPr/>
          <p:nvPr userDrawn="1"/>
        </p:nvSpPr>
        <p:spPr>
          <a:xfrm flipH="1">
            <a:off x="7146016" y="429086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8" name="Freeform: Shape 49">
            <a:extLst>
              <a:ext uri="{FF2B5EF4-FFF2-40B4-BE49-F238E27FC236}">
                <a16:creationId xmlns:a16="http://schemas.microsoft.com/office/drawing/2014/main" id="{9EA72422-90A8-454F-8133-112CD2B85BEA}"/>
              </a:ext>
            </a:extLst>
          </p:cNvPr>
          <p:cNvSpPr/>
          <p:nvPr userDrawn="1"/>
        </p:nvSpPr>
        <p:spPr>
          <a:xfrm flipH="1">
            <a:off x="5937847"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9" name="Freeform: Shape 50">
            <a:extLst>
              <a:ext uri="{FF2B5EF4-FFF2-40B4-BE49-F238E27FC236}">
                <a16:creationId xmlns:a16="http://schemas.microsoft.com/office/drawing/2014/main" id="{3C67727D-D0D9-4CA6-99EE-0B89D465A706}"/>
              </a:ext>
            </a:extLst>
          </p:cNvPr>
          <p:cNvSpPr/>
          <p:nvPr userDrawn="1"/>
        </p:nvSpPr>
        <p:spPr>
          <a:xfrm flipH="1">
            <a:off x="5951993" y="225130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0" name="Freeform: Shape 51">
            <a:extLst>
              <a:ext uri="{FF2B5EF4-FFF2-40B4-BE49-F238E27FC236}">
                <a16:creationId xmlns:a16="http://schemas.microsoft.com/office/drawing/2014/main" id="{C88A67D0-B01F-4CC8-B248-2CF85911F456}"/>
              </a:ext>
            </a:extLst>
          </p:cNvPr>
          <p:cNvSpPr/>
          <p:nvPr userDrawn="1"/>
        </p:nvSpPr>
        <p:spPr>
          <a:xfrm flipH="1">
            <a:off x="4778156" y="1565771"/>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1" name="Freeform: Shape 52">
            <a:extLst>
              <a:ext uri="{FF2B5EF4-FFF2-40B4-BE49-F238E27FC236}">
                <a16:creationId xmlns:a16="http://schemas.microsoft.com/office/drawing/2014/main" id="{DBF6CA39-E979-4287-833E-20A9B455F7D6}"/>
              </a:ext>
            </a:extLst>
          </p:cNvPr>
          <p:cNvSpPr/>
          <p:nvPr userDrawn="1"/>
        </p:nvSpPr>
        <p:spPr>
          <a:xfrm flipH="1">
            <a:off x="3565843" y="2247823"/>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2" name="Freeform: Shape 53">
            <a:extLst>
              <a:ext uri="{FF2B5EF4-FFF2-40B4-BE49-F238E27FC236}">
                <a16:creationId xmlns:a16="http://schemas.microsoft.com/office/drawing/2014/main" id="{9EAA4E60-7510-4920-A426-5630491CFAC2}"/>
              </a:ext>
            </a:extLst>
          </p:cNvPr>
          <p:cNvSpPr/>
          <p:nvPr userDrawn="1"/>
        </p:nvSpPr>
        <p:spPr>
          <a:xfrm flipH="1">
            <a:off x="3565952"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3" name="Freeform: Shape 54">
            <a:extLst>
              <a:ext uri="{FF2B5EF4-FFF2-40B4-BE49-F238E27FC236}">
                <a16:creationId xmlns:a16="http://schemas.microsoft.com/office/drawing/2014/main" id="{322F7ECD-1942-42EE-B5E0-FC1E0206BFFD}"/>
              </a:ext>
            </a:extLst>
          </p:cNvPr>
          <p:cNvSpPr/>
          <p:nvPr userDrawn="1"/>
        </p:nvSpPr>
        <p:spPr>
          <a:xfrm flipH="1">
            <a:off x="2386318" y="296278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4" name="Freeform: Shape 55">
            <a:extLst>
              <a:ext uri="{FF2B5EF4-FFF2-40B4-BE49-F238E27FC236}">
                <a16:creationId xmlns:a16="http://schemas.microsoft.com/office/drawing/2014/main" id="{2465D6BD-72DA-4C13-97C2-7CF8D7F2F0C4}"/>
              </a:ext>
            </a:extLst>
          </p:cNvPr>
          <p:cNvSpPr/>
          <p:nvPr userDrawn="1"/>
        </p:nvSpPr>
        <p:spPr>
          <a:xfrm flipH="1">
            <a:off x="1190302" y="361221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5" name="Content placeholder 47" descr="Click icon to add picture">
            <a:extLst>
              <a:ext uri="{FF2B5EF4-FFF2-40B4-BE49-F238E27FC236}">
                <a16:creationId xmlns:a16="http://schemas.microsoft.com/office/drawing/2014/main" id="{E7C6BEEA-1766-44A1-A28D-2E817DBF2267}"/>
              </a:ext>
            </a:extLst>
          </p:cNvPr>
          <p:cNvSpPr>
            <a:spLocks noGrp="1"/>
          </p:cNvSpPr>
          <p:nvPr>
            <p:ph type="body" sz="quarter" idx="27" hasCustomPrompt="1"/>
          </p:nvPr>
        </p:nvSpPr>
        <p:spPr>
          <a:xfrm>
            <a:off x="1507136" y="386500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6" name="Content placeholder 47">
            <a:extLst>
              <a:ext uri="{FF2B5EF4-FFF2-40B4-BE49-F238E27FC236}">
                <a16:creationId xmlns:a16="http://schemas.microsoft.com/office/drawing/2014/main" id="{597D4D7A-8D7E-492C-8795-D491CF53B5FA}"/>
              </a:ext>
            </a:extLst>
          </p:cNvPr>
          <p:cNvSpPr>
            <a:spLocks noGrp="1"/>
          </p:cNvSpPr>
          <p:nvPr>
            <p:ph type="body" sz="quarter" idx="28" hasCustomPrompt="1"/>
          </p:nvPr>
        </p:nvSpPr>
        <p:spPr>
          <a:xfrm>
            <a:off x="1507136" y="444707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7" name="Content placeholder 47" descr="Click icon to add picture">
            <a:extLst>
              <a:ext uri="{FF2B5EF4-FFF2-40B4-BE49-F238E27FC236}">
                <a16:creationId xmlns:a16="http://schemas.microsoft.com/office/drawing/2014/main" id="{A7396594-2DE7-4DB9-B6B4-92F63F06EFCF}"/>
              </a:ext>
            </a:extLst>
          </p:cNvPr>
          <p:cNvSpPr>
            <a:spLocks noGrp="1"/>
          </p:cNvSpPr>
          <p:nvPr>
            <p:ph type="body" sz="quarter" idx="38" hasCustomPrompt="1"/>
          </p:nvPr>
        </p:nvSpPr>
        <p:spPr>
          <a:xfrm>
            <a:off x="3889942"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8" name="Content placeholder 47">
            <a:extLst>
              <a:ext uri="{FF2B5EF4-FFF2-40B4-BE49-F238E27FC236}">
                <a16:creationId xmlns:a16="http://schemas.microsoft.com/office/drawing/2014/main" id="{CC680CF7-ED60-4FFF-B04E-B24ECDDD3512}"/>
              </a:ext>
            </a:extLst>
          </p:cNvPr>
          <p:cNvSpPr>
            <a:spLocks noGrp="1"/>
          </p:cNvSpPr>
          <p:nvPr>
            <p:ph type="body" sz="quarter" idx="39" hasCustomPrompt="1"/>
          </p:nvPr>
        </p:nvSpPr>
        <p:spPr>
          <a:xfrm>
            <a:off x="3889942" y="2937719"/>
            <a:ext cx="1877575" cy="506399"/>
          </a:xfrm>
          <a:prstGeom prst="rect">
            <a:avLst/>
          </a:prstGeom>
        </p:spPr>
        <p:txBody>
          <a:bodyPr>
            <a:noAutofit/>
          </a:bodyPr>
          <a:lstStyle>
            <a:lvl1pPr marL="0" indent="0" algn="ctr">
              <a:lnSpc>
                <a:spcPct val="90000"/>
              </a:lnSpc>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9" name="Content placeholder 47" descr="Click icon to add picture">
            <a:extLst>
              <a:ext uri="{FF2B5EF4-FFF2-40B4-BE49-F238E27FC236}">
                <a16:creationId xmlns:a16="http://schemas.microsoft.com/office/drawing/2014/main" id="{042E6E66-3835-45DF-80D9-C4AFDF3401FF}"/>
              </a:ext>
            </a:extLst>
          </p:cNvPr>
          <p:cNvSpPr>
            <a:spLocks noGrp="1"/>
          </p:cNvSpPr>
          <p:nvPr>
            <p:ph type="body" sz="quarter" idx="40" hasCustomPrompt="1"/>
          </p:nvPr>
        </p:nvSpPr>
        <p:spPr>
          <a:xfrm>
            <a:off x="5107230"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0" name="Content placeholder 47">
            <a:extLst>
              <a:ext uri="{FF2B5EF4-FFF2-40B4-BE49-F238E27FC236}">
                <a16:creationId xmlns:a16="http://schemas.microsoft.com/office/drawing/2014/main" id="{A6E85C70-1784-4A0C-8897-EDE98D39BC01}"/>
              </a:ext>
            </a:extLst>
          </p:cNvPr>
          <p:cNvSpPr>
            <a:spLocks noGrp="1"/>
          </p:cNvSpPr>
          <p:nvPr>
            <p:ph type="body" sz="quarter" idx="41" hasCustomPrompt="1"/>
          </p:nvPr>
        </p:nvSpPr>
        <p:spPr>
          <a:xfrm>
            <a:off x="5107230"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1" name="Content placeholder 47" descr="Click icon to add picture">
            <a:extLst>
              <a:ext uri="{FF2B5EF4-FFF2-40B4-BE49-F238E27FC236}">
                <a16:creationId xmlns:a16="http://schemas.microsoft.com/office/drawing/2014/main" id="{4CD55BC2-05D0-49CB-B0A5-C96ACB411B57}"/>
              </a:ext>
            </a:extLst>
          </p:cNvPr>
          <p:cNvSpPr>
            <a:spLocks noGrp="1"/>
          </p:cNvSpPr>
          <p:nvPr>
            <p:ph type="body" sz="quarter" idx="42" hasCustomPrompt="1"/>
          </p:nvPr>
        </p:nvSpPr>
        <p:spPr>
          <a:xfrm>
            <a:off x="7501941"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2" name="Content placeholder 47">
            <a:extLst>
              <a:ext uri="{FF2B5EF4-FFF2-40B4-BE49-F238E27FC236}">
                <a16:creationId xmlns:a16="http://schemas.microsoft.com/office/drawing/2014/main" id="{49DB7120-2F2C-4F89-AA8C-ABC4F3FF25F3}"/>
              </a:ext>
            </a:extLst>
          </p:cNvPr>
          <p:cNvSpPr>
            <a:spLocks noGrp="1"/>
          </p:cNvSpPr>
          <p:nvPr>
            <p:ph type="body" sz="quarter" idx="43" hasCustomPrompt="1"/>
          </p:nvPr>
        </p:nvSpPr>
        <p:spPr>
          <a:xfrm>
            <a:off x="7501941"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3" name="Content placeholder 47" descr="Click icon to add picture">
            <a:extLst>
              <a:ext uri="{FF2B5EF4-FFF2-40B4-BE49-F238E27FC236}">
                <a16:creationId xmlns:a16="http://schemas.microsoft.com/office/drawing/2014/main" id="{AEB1F7BA-7D83-4C23-A72B-82DF9377E9C3}"/>
              </a:ext>
            </a:extLst>
          </p:cNvPr>
          <p:cNvSpPr>
            <a:spLocks noGrp="1"/>
          </p:cNvSpPr>
          <p:nvPr>
            <p:ph type="body" sz="quarter" idx="44" hasCustomPrompt="1"/>
          </p:nvPr>
        </p:nvSpPr>
        <p:spPr>
          <a:xfrm>
            <a:off x="8734718"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4" name="Content placeholder 47">
            <a:extLst>
              <a:ext uri="{FF2B5EF4-FFF2-40B4-BE49-F238E27FC236}">
                <a16:creationId xmlns:a16="http://schemas.microsoft.com/office/drawing/2014/main" id="{7C32F3EB-1AC3-40E9-B66D-ADB19CC74F0F}"/>
              </a:ext>
            </a:extLst>
          </p:cNvPr>
          <p:cNvSpPr>
            <a:spLocks noGrp="1"/>
          </p:cNvSpPr>
          <p:nvPr>
            <p:ph type="body" sz="quarter" idx="45" hasCustomPrompt="1"/>
          </p:nvPr>
        </p:nvSpPr>
        <p:spPr>
          <a:xfrm>
            <a:off x="8734718" y="293771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2" name="Title 1">
            <a:extLst>
              <a:ext uri="{FF2B5EF4-FFF2-40B4-BE49-F238E27FC236}">
                <a16:creationId xmlns:a16="http://schemas.microsoft.com/office/drawing/2014/main" id="{667E7569-B8BF-39D0-D742-EF98B83E4E1D}"/>
              </a:ext>
            </a:extLst>
          </p:cNvPr>
          <p:cNvSpPr>
            <a:spLocks noGrp="1"/>
          </p:cNvSpPr>
          <p:nvPr>
            <p:ph type="title"/>
          </p:nvPr>
        </p:nvSpPr>
        <p:spPr>
          <a:xfrm>
            <a:off x="578914" y="726705"/>
            <a:ext cx="10515600" cy="1205058"/>
          </a:xfrm>
        </p:spPr>
        <p:txBody>
          <a:bodyPr anchor="t">
            <a:noAutofit/>
          </a:bodyPr>
          <a:lstStyle>
            <a:lvl1pPr algn="l">
              <a:defRPr>
                <a:solidFill>
                  <a:schemeClr val="accent6"/>
                </a:solidFill>
              </a:defRPr>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9FC159C7-D006-5B5F-1FEA-689C432B8C8C}"/>
              </a:ext>
            </a:extLst>
          </p:cNvPr>
          <p:cNvSpPr>
            <a:spLocks noGrp="1"/>
          </p:cNvSpPr>
          <p:nvPr>
            <p:ph type="ftr" sz="quarter" idx="46"/>
          </p:nvPr>
        </p:nvSpPr>
        <p:spPr/>
        <p:txBody>
          <a:bodyPr>
            <a:noAutofit/>
          </a:bodyPr>
          <a:lstStyle>
            <a:lvl1pPr>
              <a:defRPr>
                <a:solidFill>
                  <a:schemeClr val="accent6"/>
                </a:solidFill>
              </a:defRPr>
            </a:lvl1pPr>
          </a:lstStyle>
          <a:p>
            <a:r>
              <a:rPr lang="en-US"/>
              <a:t>Presentation title</a:t>
            </a:r>
            <a:endParaRPr lang="en-US" dirty="0"/>
          </a:p>
        </p:txBody>
      </p:sp>
      <p:sp>
        <p:nvSpPr>
          <p:cNvPr id="4" name="Slide Number Placeholder 3">
            <a:extLst>
              <a:ext uri="{FF2B5EF4-FFF2-40B4-BE49-F238E27FC236}">
                <a16:creationId xmlns:a16="http://schemas.microsoft.com/office/drawing/2014/main" id="{4F0EBABD-E264-2C96-1139-289A712F35B7}"/>
              </a:ext>
            </a:extLst>
          </p:cNvPr>
          <p:cNvSpPr>
            <a:spLocks noGrp="1"/>
          </p:cNvSpPr>
          <p:nvPr>
            <p:ph type="sldNum" sz="quarter" idx="47"/>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5908809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7" name="Freeform: Shape 19">
            <a:extLst>
              <a:ext uri="{FF2B5EF4-FFF2-40B4-BE49-F238E27FC236}">
                <a16:creationId xmlns:a16="http://schemas.microsoft.com/office/drawing/2014/main" id="{F38B75F8-75D4-4B41-B7C7-433032DD0A6F}"/>
              </a:ext>
            </a:extLst>
          </p:cNvPr>
          <p:cNvSpPr/>
          <p:nvPr userDrawn="1"/>
        </p:nvSpPr>
        <p:spPr>
          <a:xfrm flipH="1">
            <a:off x="769290" y="491100"/>
            <a:ext cx="1886361"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8" name="Freeform: Shape 24">
            <a:extLst>
              <a:ext uri="{FF2B5EF4-FFF2-40B4-BE49-F238E27FC236}">
                <a16:creationId xmlns:a16="http://schemas.microsoft.com/office/drawing/2014/main" id="{671D1224-EDDC-4900-92DC-13608D44C524}"/>
              </a:ext>
            </a:extLst>
          </p:cNvPr>
          <p:cNvSpPr/>
          <p:nvPr userDrawn="1"/>
        </p:nvSpPr>
        <p:spPr>
          <a:xfrm flipH="1">
            <a:off x="783145" y="4057904"/>
            <a:ext cx="1886359"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5" name="Freeform 14">
            <a:extLst>
              <a:ext uri="{FF2B5EF4-FFF2-40B4-BE49-F238E27FC236}">
                <a16:creationId xmlns:a16="http://schemas.microsoft.com/office/drawing/2014/main" id="{635A9E44-4E60-1AD1-0B85-72422683B48A}"/>
              </a:ext>
            </a:extLst>
          </p:cNvPr>
          <p:cNvSpPr/>
          <p:nvPr userDrawn="1"/>
        </p:nvSpPr>
        <p:spPr>
          <a:xfrm flipH="1">
            <a:off x="0" y="3709992"/>
            <a:ext cx="1157948" cy="1502830"/>
          </a:xfrm>
          <a:custGeom>
            <a:avLst/>
            <a:gdLst>
              <a:gd name="connsiteX0" fmla="*/ 638572 w 1157948"/>
              <a:gd name="connsiteY0" fmla="*/ 0 h 1502830"/>
              <a:gd name="connsiteX1" fmla="*/ 0 w 1157948"/>
              <a:gd name="connsiteY1" fmla="*/ 378385 h 1502830"/>
              <a:gd name="connsiteX2" fmla="*/ 0 w 1157948"/>
              <a:gd name="connsiteY2" fmla="*/ 1129800 h 1502830"/>
              <a:gd name="connsiteX3" fmla="*/ 640317 w 1157948"/>
              <a:gd name="connsiteY3" fmla="*/ 1502830 h 1502830"/>
              <a:gd name="connsiteX4" fmla="*/ 1157948 w 1157948"/>
              <a:gd name="connsiteY4" fmla="*/ 1200968 h 1502830"/>
              <a:gd name="connsiteX5" fmla="*/ 1157948 w 1157948"/>
              <a:gd name="connsiteY5" fmla="*/ 304639 h 1502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7948" h="1502830">
                <a:moveTo>
                  <a:pt x="638572" y="0"/>
                </a:moveTo>
                <a:lnTo>
                  <a:pt x="0" y="378385"/>
                </a:lnTo>
                <a:lnTo>
                  <a:pt x="0" y="1129800"/>
                </a:lnTo>
                <a:lnTo>
                  <a:pt x="640317" y="1502830"/>
                </a:lnTo>
                <a:lnTo>
                  <a:pt x="1157948" y="1200968"/>
                </a:lnTo>
                <a:lnTo>
                  <a:pt x="1157948" y="3046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1" name="Subtitle 47" descr="Click icon to add picture">
            <a:extLst>
              <a:ext uri="{FF2B5EF4-FFF2-40B4-BE49-F238E27FC236}">
                <a16:creationId xmlns:a16="http://schemas.microsoft.com/office/drawing/2014/main" id="{0C7786BA-5E56-47AA-AE47-4EC07A0D4FA1}"/>
              </a:ext>
            </a:extLst>
          </p:cNvPr>
          <p:cNvSpPr>
            <a:spLocks noGrp="1"/>
          </p:cNvSpPr>
          <p:nvPr>
            <p:ph type="body" sz="quarter" idx="27" hasCustomPrompt="1"/>
          </p:nvPr>
        </p:nvSpPr>
        <p:spPr>
          <a:xfrm>
            <a:off x="4550705"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80214CF-87DD-476A-9B2E-A58DB313A61A}"/>
              </a:ext>
            </a:extLst>
          </p:cNvPr>
          <p:cNvSpPr>
            <a:spLocks noGrp="1"/>
          </p:cNvSpPr>
          <p:nvPr>
            <p:ph type="body" sz="quarter" idx="28" hasCustomPrompt="1"/>
          </p:nvPr>
        </p:nvSpPr>
        <p:spPr>
          <a:xfrm>
            <a:off x="4550705"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Picture placeholder">
            <a:extLst>
              <a:ext uri="{FF2B5EF4-FFF2-40B4-BE49-F238E27FC236}">
                <a16:creationId xmlns:a16="http://schemas.microsoft.com/office/drawing/2014/main" id="{264CF63C-079E-41AA-AA9A-762A765E699F}"/>
              </a:ext>
            </a:extLst>
          </p:cNvPr>
          <p:cNvSpPr>
            <a:spLocks noGrp="1"/>
          </p:cNvSpPr>
          <p:nvPr>
            <p:ph type="pic" sz="quarter" idx="51"/>
          </p:nvPr>
        </p:nvSpPr>
        <p:spPr>
          <a:xfrm>
            <a:off x="1788170" y="2296125"/>
            <a:ext cx="1886360" cy="2144668"/>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17" name="Title 1">
            <a:extLst>
              <a:ext uri="{FF2B5EF4-FFF2-40B4-BE49-F238E27FC236}">
                <a16:creationId xmlns:a16="http://schemas.microsoft.com/office/drawing/2014/main" id="{D041C638-CBB8-1159-9AF8-B5D14CC7BE0F}"/>
              </a:ext>
            </a:extLst>
          </p:cNvPr>
          <p:cNvSpPr>
            <a:spLocks noGrp="1"/>
          </p:cNvSpPr>
          <p:nvPr>
            <p:ph type="title"/>
          </p:nvPr>
        </p:nvSpPr>
        <p:spPr>
          <a:xfrm>
            <a:off x="4550704" y="1690878"/>
            <a:ext cx="6599429" cy="1325563"/>
          </a:xfrm>
        </p:spPr>
        <p:txBody>
          <a:bodyPr anchor="b">
            <a:noAutofit/>
          </a:bodyPr>
          <a:lstStyle>
            <a:lvl1pPr>
              <a:defRPr>
                <a:solidFill>
                  <a:schemeClr val="accent6"/>
                </a:solidFill>
              </a:defRPr>
            </a:lvl1pPr>
          </a:lstStyle>
          <a:p>
            <a:r>
              <a:rPr lang="en-US"/>
              <a:t>Click to edit Master title style</a:t>
            </a:r>
            <a:endParaRPr lang="en-US" dirty="0"/>
          </a:p>
        </p:txBody>
      </p:sp>
      <p:sp>
        <p:nvSpPr>
          <p:cNvPr id="18" name="Subtitle 47" descr="Click icon to add picture">
            <a:extLst>
              <a:ext uri="{FF2B5EF4-FFF2-40B4-BE49-F238E27FC236}">
                <a16:creationId xmlns:a16="http://schemas.microsoft.com/office/drawing/2014/main" id="{3C2C4001-E56F-4174-01AA-4630360BFF48}"/>
              </a:ext>
            </a:extLst>
          </p:cNvPr>
          <p:cNvSpPr>
            <a:spLocks noGrp="1"/>
          </p:cNvSpPr>
          <p:nvPr>
            <p:ph type="body" sz="quarter" idx="52" hasCustomPrompt="1"/>
          </p:nvPr>
        </p:nvSpPr>
        <p:spPr>
          <a:xfrm>
            <a:off x="7811506"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02DFC856-C546-62E9-220F-7A668D349056}"/>
              </a:ext>
            </a:extLst>
          </p:cNvPr>
          <p:cNvSpPr>
            <a:spLocks noGrp="1"/>
          </p:cNvSpPr>
          <p:nvPr>
            <p:ph type="body" sz="quarter" idx="53" hasCustomPrompt="1"/>
          </p:nvPr>
        </p:nvSpPr>
        <p:spPr>
          <a:xfrm>
            <a:off x="7811506"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 name="Slide Number Placeholder 5">
            <a:extLst>
              <a:ext uri="{FF2B5EF4-FFF2-40B4-BE49-F238E27FC236}">
                <a16:creationId xmlns:a16="http://schemas.microsoft.com/office/drawing/2014/main" id="{F507335A-F59E-2A6C-D2D6-F10391DA8D69}"/>
              </a:ext>
            </a:extLst>
          </p:cNvPr>
          <p:cNvSpPr>
            <a:spLocks noGrp="1"/>
          </p:cNvSpPr>
          <p:nvPr>
            <p:ph type="sldNum" sz="quarter" idx="55"/>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6136463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5" name="Freeform 14">
            <a:extLst>
              <a:ext uri="{FF2B5EF4-FFF2-40B4-BE49-F238E27FC236}">
                <a16:creationId xmlns:a16="http://schemas.microsoft.com/office/drawing/2014/main" id="{F946AB17-3782-8412-C51A-DE10A0637453}"/>
              </a:ext>
            </a:extLst>
          </p:cNvPr>
          <p:cNvSpPr/>
          <p:nvPr userDrawn="1"/>
        </p:nvSpPr>
        <p:spPr>
          <a:xfrm>
            <a:off x="0" y="2860787"/>
            <a:ext cx="2361029" cy="3676532"/>
          </a:xfrm>
          <a:custGeom>
            <a:avLst/>
            <a:gdLst>
              <a:gd name="connsiteX0" fmla="*/ 773997 w 2361029"/>
              <a:gd name="connsiteY0" fmla="*/ 0 h 3676532"/>
              <a:gd name="connsiteX1" fmla="*/ 2361029 w 2361029"/>
              <a:gd name="connsiteY1" fmla="*/ 925683 h 3676532"/>
              <a:gd name="connsiteX2" fmla="*/ 2361029 w 2361029"/>
              <a:gd name="connsiteY2" fmla="*/ 2763949 h 3676532"/>
              <a:gd name="connsiteX3" fmla="*/ 769661 w 2361029"/>
              <a:gd name="connsiteY3" fmla="*/ 3676532 h 3676532"/>
              <a:gd name="connsiteX4" fmla="*/ 0 w 2361029"/>
              <a:gd name="connsiteY4" fmla="*/ 3234717 h 3676532"/>
              <a:gd name="connsiteX5" fmla="*/ 0 w 2361029"/>
              <a:gd name="connsiteY5" fmla="*/ 446885 h 3676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1029" h="3676532">
                <a:moveTo>
                  <a:pt x="773997" y="0"/>
                </a:moveTo>
                <a:lnTo>
                  <a:pt x="2361029" y="925683"/>
                </a:lnTo>
                <a:lnTo>
                  <a:pt x="2361029" y="2763949"/>
                </a:lnTo>
                <a:lnTo>
                  <a:pt x="769661" y="3676532"/>
                </a:lnTo>
                <a:lnTo>
                  <a:pt x="0" y="3234717"/>
                </a:lnTo>
                <a:lnTo>
                  <a:pt x="0" y="446885"/>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6" name="Freeform 15">
            <a:extLst>
              <a:ext uri="{FF2B5EF4-FFF2-40B4-BE49-F238E27FC236}">
                <a16:creationId xmlns:a16="http://schemas.microsoft.com/office/drawing/2014/main" id="{2BA5A58B-9440-7DAB-E7D7-3143B049FBAC}"/>
              </a:ext>
            </a:extLst>
          </p:cNvPr>
          <p:cNvSpPr/>
          <p:nvPr userDrawn="1"/>
        </p:nvSpPr>
        <p:spPr>
          <a:xfrm flipH="1">
            <a:off x="1014233" y="5253270"/>
            <a:ext cx="1710765" cy="1593273"/>
          </a:xfrm>
          <a:custGeom>
            <a:avLst/>
            <a:gdLst>
              <a:gd name="connsiteX0" fmla="*/ 852873 w 1710765"/>
              <a:gd name="connsiteY0" fmla="*/ 0 h 1593273"/>
              <a:gd name="connsiteX1" fmla="*/ 0 w 1710765"/>
              <a:gd name="connsiteY1" fmla="*/ 494134 h 1593273"/>
              <a:gd name="connsiteX2" fmla="*/ 0 w 1710765"/>
              <a:gd name="connsiteY2" fmla="*/ 1475410 h 1593273"/>
              <a:gd name="connsiteX3" fmla="*/ 206916 w 1710765"/>
              <a:gd name="connsiteY3" fmla="*/ 1593273 h 1593273"/>
              <a:gd name="connsiteX4" fmla="*/ 1502835 w 1710765"/>
              <a:gd name="connsiteY4" fmla="*/ 1593273 h 1593273"/>
              <a:gd name="connsiteX5" fmla="*/ 1709418 w 1710765"/>
              <a:gd name="connsiteY5" fmla="*/ 1475480 h 1593273"/>
              <a:gd name="connsiteX6" fmla="*/ 1710407 w 1710765"/>
              <a:gd name="connsiteY6" fmla="*/ 491803 h 1593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0765" h="1593273">
                <a:moveTo>
                  <a:pt x="852873" y="0"/>
                </a:moveTo>
                <a:lnTo>
                  <a:pt x="0" y="494134"/>
                </a:lnTo>
                <a:lnTo>
                  <a:pt x="0" y="1475410"/>
                </a:lnTo>
                <a:lnTo>
                  <a:pt x="206916" y="1593273"/>
                </a:lnTo>
                <a:lnTo>
                  <a:pt x="1502835" y="1593273"/>
                </a:lnTo>
                <a:lnTo>
                  <a:pt x="1709418" y="1475480"/>
                </a:lnTo>
                <a:cubicBezTo>
                  <a:pt x="1707864" y="1146834"/>
                  <a:pt x="1711961" y="820449"/>
                  <a:pt x="1710407" y="491803"/>
                </a:cubicBez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2" name="Content Placeholder 47" descr="Click icon to add picture">
            <a:extLst>
              <a:ext uri="{FF2B5EF4-FFF2-40B4-BE49-F238E27FC236}">
                <a16:creationId xmlns:a16="http://schemas.microsoft.com/office/drawing/2014/main" id="{95ADF367-2619-4E00-AB82-8FFF41D0E5C2}"/>
              </a:ext>
            </a:extLst>
          </p:cNvPr>
          <p:cNvSpPr>
            <a:spLocks noGrp="1"/>
          </p:cNvSpPr>
          <p:nvPr>
            <p:ph type="body" sz="quarter" idx="27" hasCustomPrompt="1"/>
          </p:nvPr>
        </p:nvSpPr>
        <p:spPr>
          <a:xfrm>
            <a:off x="5271609" y="1025236"/>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CEB04CE-793E-47B4-8D80-9B82864F2CDF}"/>
              </a:ext>
            </a:extLst>
          </p:cNvPr>
          <p:cNvSpPr>
            <a:spLocks noGrp="1"/>
          </p:cNvSpPr>
          <p:nvPr>
            <p:ph type="body" sz="quarter" idx="28" hasCustomPrompt="1"/>
          </p:nvPr>
        </p:nvSpPr>
        <p:spPr>
          <a:xfrm>
            <a:off x="5271608" y="1469069"/>
            <a:ext cx="5162709" cy="1506166"/>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4" name="Content Placeholder 47" descr="Click icon to add picture">
            <a:extLst>
              <a:ext uri="{FF2B5EF4-FFF2-40B4-BE49-F238E27FC236}">
                <a16:creationId xmlns:a16="http://schemas.microsoft.com/office/drawing/2014/main" id="{067BF8FD-2643-4122-BE3E-63F413244ECB}"/>
              </a:ext>
            </a:extLst>
          </p:cNvPr>
          <p:cNvSpPr>
            <a:spLocks noGrp="1"/>
          </p:cNvSpPr>
          <p:nvPr>
            <p:ph type="body" sz="quarter" idx="29" hasCustomPrompt="1"/>
          </p:nvPr>
        </p:nvSpPr>
        <p:spPr>
          <a:xfrm>
            <a:off x="5271609" y="2984685"/>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descr="Click icon to add picture">
            <a:extLst>
              <a:ext uri="{FF2B5EF4-FFF2-40B4-BE49-F238E27FC236}">
                <a16:creationId xmlns:a16="http://schemas.microsoft.com/office/drawing/2014/main" id="{02260D10-FEA1-48A7-B544-FAEEAECF5DE2}"/>
              </a:ext>
            </a:extLst>
          </p:cNvPr>
          <p:cNvSpPr>
            <a:spLocks noGrp="1"/>
          </p:cNvSpPr>
          <p:nvPr>
            <p:ph type="body" sz="quarter" idx="31" hasCustomPrompt="1"/>
          </p:nvPr>
        </p:nvSpPr>
        <p:spPr>
          <a:xfrm>
            <a:off x="5271607" y="4597473"/>
            <a:ext cx="5162709" cy="421399"/>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64584B30-8BCF-4D75-8A6C-FD82347CC7B6}"/>
              </a:ext>
            </a:extLst>
          </p:cNvPr>
          <p:cNvSpPr>
            <a:spLocks noGrp="1"/>
          </p:cNvSpPr>
          <p:nvPr>
            <p:ph type="body" sz="quarter" idx="34" hasCustomPrompt="1"/>
          </p:nvPr>
        </p:nvSpPr>
        <p:spPr>
          <a:xfrm>
            <a:off x="5271608" y="3419684"/>
            <a:ext cx="5162709" cy="1177789"/>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8" name="Content Placeholder 47">
            <a:extLst>
              <a:ext uri="{FF2B5EF4-FFF2-40B4-BE49-F238E27FC236}">
                <a16:creationId xmlns:a16="http://schemas.microsoft.com/office/drawing/2014/main" id="{A4A25056-27FA-4039-ACFA-6624F778712A}"/>
              </a:ext>
            </a:extLst>
          </p:cNvPr>
          <p:cNvSpPr>
            <a:spLocks noGrp="1"/>
          </p:cNvSpPr>
          <p:nvPr>
            <p:ph type="body" sz="quarter" idx="35" hasCustomPrompt="1"/>
          </p:nvPr>
        </p:nvSpPr>
        <p:spPr>
          <a:xfrm>
            <a:off x="5271608" y="5041922"/>
            <a:ext cx="5162709" cy="1635938"/>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Freeform: Shape 24">
            <a:extLst>
              <a:ext uri="{FF2B5EF4-FFF2-40B4-BE49-F238E27FC236}">
                <a16:creationId xmlns:a16="http://schemas.microsoft.com/office/drawing/2014/main" id="{A23F9759-CF52-CE45-5E22-9678534685A7}"/>
              </a:ext>
            </a:extLst>
          </p:cNvPr>
          <p:cNvSpPr/>
          <p:nvPr userDrawn="1"/>
        </p:nvSpPr>
        <p:spPr>
          <a:xfrm flipH="1">
            <a:off x="2631891" y="4699053"/>
            <a:ext cx="668814" cy="784693"/>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6" name="Title 5">
            <a:extLst>
              <a:ext uri="{FF2B5EF4-FFF2-40B4-BE49-F238E27FC236}">
                <a16:creationId xmlns:a16="http://schemas.microsoft.com/office/drawing/2014/main" id="{5D84FCC1-368D-680C-31AA-597C3AAF4232}"/>
              </a:ext>
            </a:extLst>
          </p:cNvPr>
          <p:cNvSpPr>
            <a:spLocks noGrp="1"/>
          </p:cNvSpPr>
          <p:nvPr>
            <p:ph type="title"/>
          </p:nvPr>
        </p:nvSpPr>
        <p:spPr>
          <a:xfrm>
            <a:off x="502665" y="707105"/>
            <a:ext cx="3994173" cy="2277580"/>
          </a:xfrm>
        </p:spPr>
        <p:txBody>
          <a:bodyPr anchor="t">
            <a:noAutofit/>
          </a:bodyPr>
          <a:lstStyle>
            <a:lvl1pPr>
              <a:defRPr>
                <a:solidFill>
                  <a:schemeClr val="accent6"/>
                </a:solidFill>
              </a:defRPr>
            </a:lvl1pPr>
          </a:lstStyle>
          <a:p>
            <a:r>
              <a:rPr lang="en-US"/>
              <a:t>Click to edit Master title style</a:t>
            </a:r>
            <a:endParaRPr lang="en-US" dirty="0"/>
          </a:p>
        </p:txBody>
      </p:sp>
      <p:sp>
        <p:nvSpPr>
          <p:cNvPr id="18" name="Picture Placeholder 2">
            <a:extLst>
              <a:ext uri="{FF2B5EF4-FFF2-40B4-BE49-F238E27FC236}">
                <a16:creationId xmlns:a16="http://schemas.microsoft.com/office/drawing/2014/main" id="{E53E8C9F-CD73-30CD-1F24-20F2E6149D58}"/>
              </a:ext>
            </a:extLst>
          </p:cNvPr>
          <p:cNvSpPr>
            <a:spLocks noGrp="1"/>
          </p:cNvSpPr>
          <p:nvPr>
            <p:ph type="pic" sz="quarter" idx="36"/>
          </p:nvPr>
        </p:nvSpPr>
        <p:spPr>
          <a:xfrm>
            <a:off x="4734172" y="1141669"/>
            <a:ext cx="507778"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19" name="Picture Placeholder 2">
            <a:extLst>
              <a:ext uri="{FF2B5EF4-FFF2-40B4-BE49-F238E27FC236}">
                <a16:creationId xmlns:a16="http://schemas.microsoft.com/office/drawing/2014/main" id="{CE61E189-349E-0076-EA43-7BCB6E24CE86}"/>
              </a:ext>
            </a:extLst>
          </p:cNvPr>
          <p:cNvSpPr>
            <a:spLocks noGrp="1"/>
          </p:cNvSpPr>
          <p:nvPr>
            <p:ph type="pic" sz="quarter" idx="37"/>
          </p:nvPr>
        </p:nvSpPr>
        <p:spPr>
          <a:xfrm>
            <a:off x="4724705" y="3105650"/>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21" name="Picture Placeholder 2">
            <a:extLst>
              <a:ext uri="{FF2B5EF4-FFF2-40B4-BE49-F238E27FC236}">
                <a16:creationId xmlns:a16="http://schemas.microsoft.com/office/drawing/2014/main" id="{68B04572-5D47-C3DF-CDEA-15EC646EA8FE}"/>
              </a:ext>
            </a:extLst>
          </p:cNvPr>
          <p:cNvSpPr>
            <a:spLocks noGrp="1"/>
          </p:cNvSpPr>
          <p:nvPr>
            <p:ph type="pic" sz="quarter" idx="38"/>
          </p:nvPr>
        </p:nvSpPr>
        <p:spPr>
          <a:xfrm>
            <a:off x="4714069" y="4716041"/>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Slide Number Placeholder 4">
            <a:extLst>
              <a:ext uri="{FF2B5EF4-FFF2-40B4-BE49-F238E27FC236}">
                <a16:creationId xmlns:a16="http://schemas.microsoft.com/office/drawing/2014/main" id="{2446A453-65E1-B688-A3F9-EA0AA347DDEA}"/>
              </a:ext>
            </a:extLst>
          </p:cNvPr>
          <p:cNvSpPr>
            <a:spLocks noGrp="1"/>
          </p:cNvSpPr>
          <p:nvPr>
            <p:ph type="sldNum" sz="quarter" idx="4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621137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8" name="Content Placeholder 47">
            <a:extLst>
              <a:ext uri="{FF2B5EF4-FFF2-40B4-BE49-F238E27FC236}">
                <a16:creationId xmlns:a16="http://schemas.microsoft.com/office/drawing/2014/main" id="{3EDD8D3E-653B-4A9E-9868-3B013A65FE9F}"/>
              </a:ext>
            </a:extLst>
          </p:cNvPr>
          <p:cNvSpPr>
            <a:spLocks noGrp="1"/>
          </p:cNvSpPr>
          <p:nvPr>
            <p:ph type="pic" sz="quarter" idx="48"/>
          </p:nvPr>
        </p:nvSpPr>
        <p:spPr>
          <a:xfrm>
            <a:off x="7493157" y="529148"/>
            <a:ext cx="4248873" cy="473113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ln w="19050">
            <a:noFill/>
          </a:ln>
        </p:spPr>
        <p:txBody>
          <a:bodyPr anchor="ctr">
            <a:noAutofit/>
          </a:bodyPr>
          <a:lstStyle>
            <a:lvl1pPr marL="0" indent="0" algn="ctr">
              <a:buNone/>
              <a:defRPr>
                <a:solidFill>
                  <a:schemeClr val="accent6"/>
                </a:solidFill>
              </a:defRPr>
            </a:lvl1pPr>
          </a:lstStyle>
          <a:p>
            <a:r>
              <a:rPr lang="en-US" altLang="zh-CN"/>
              <a:t>Click icon to add picture</a:t>
            </a:r>
            <a:endParaRPr lang="zh-CN" altLang="en-US"/>
          </a:p>
        </p:txBody>
      </p:sp>
      <p:sp>
        <p:nvSpPr>
          <p:cNvPr id="18" name="Content Placeholder 47">
            <a:extLst>
              <a:ext uri="{FF2B5EF4-FFF2-40B4-BE49-F238E27FC236}">
                <a16:creationId xmlns:a16="http://schemas.microsoft.com/office/drawing/2014/main" id="{DD4E6A9F-7400-917B-6A6B-6BAB445E85FA}"/>
              </a:ext>
            </a:extLst>
          </p:cNvPr>
          <p:cNvSpPr>
            <a:spLocks noGrp="1"/>
          </p:cNvSpPr>
          <p:nvPr>
            <p:ph type="body" sz="quarter" idx="28" hasCustomPrompt="1"/>
          </p:nvPr>
        </p:nvSpPr>
        <p:spPr>
          <a:xfrm>
            <a:off x="517427" y="3253120"/>
            <a:ext cx="4959822" cy="2007158"/>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19" name="Freeform: Shape 25">
            <a:extLst>
              <a:ext uri="{FF2B5EF4-FFF2-40B4-BE49-F238E27FC236}">
                <a16:creationId xmlns:a16="http://schemas.microsoft.com/office/drawing/2014/main" id="{D7BBD3E8-D5DD-C21F-3792-4880373CCDCC}"/>
              </a:ext>
            </a:extLst>
          </p:cNvPr>
          <p:cNvSpPr/>
          <p:nvPr userDrawn="1"/>
        </p:nvSpPr>
        <p:spPr>
          <a:xfrm flipH="1">
            <a:off x="7400972" y="4508725"/>
            <a:ext cx="1347680" cy="158117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20" name="Freeform: Shape 11">
            <a:extLst>
              <a:ext uri="{FF2B5EF4-FFF2-40B4-BE49-F238E27FC236}">
                <a16:creationId xmlns:a16="http://schemas.microsoft.com/office/drawing/2014/main" id="{FC461D80-0CAC-62E5-726A-63B48BEF3F25}"/>
              </a:ext>
            </a:extLst>
          </p:cNvPr>
          <p:cNvSpPr/>
          <p:nvPr userDrawn="1"/>
        </p:nvSpPr>
        <p:spPr>
          <a:xfrm>
            <a:off x="6521016" y="4772906"/>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3" name="Title 2">
            <a:extLst>
              <a:ext uri="{FF2B5EF4-FFF2-40B4-BE49-F238E27FC236}">
                <a16:creationId xmlns:a16="http://schemas.microsoft.com/office/drawing/2014/main" id="{D4944167-AFE9-AE61-AF44-B9AEE24D17D8}"/>
              </a:ext>
            </a:extLst>
          </p:cNvPr>
          <p:cNvSpPr>
            <a:spLocks noGrp="1"/>
          </p:cNvSpPr>
          <p:nvPr>
            <p:ph type="title"/>
          </p:nvPr>
        </p:nvSpPr>
        <p:spPr>
          <a:xfrm>
            <a:off x="517427" y="2497488"/>
            <a:ext cx="9823998" cy="1325563"/>
          </a:xfrm>
        </p:spPr>
        <p:txBody>
          <a:bodyPr anchor="t">
            <a:noAutofit/>
          </a:bodyPr>
          <a:lstStyle>
            <a:lvl1pPr>
              <a:defRPr>
                <a:solidFill>
                  <a:schemeClr val="accent6"/>
                </a:solidFill>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47268D53-92DA-7335-4DAB-83485CAF3FE9}"/>
              </a:ext>
            </a:extLst>
          </p:cNvPr>
          <p:cNvSpPr>
            <a:spLocks noGrp="1"/>
          </p:cNvSpPr>
          <p:nvPr>
            <p:ph type="ftr" sz="quarter" idx="49"/>
          </p:nvPr>
        </p:nvSpPr>
        <p:spPr/>
        <p:txBody>
          <a:bodyPr>
            <a:noAutofit/>
          </a:bodyPr>
          <a:lstStyle>
            <a:lvl1pPr>
              <a:defRPr>
                <a:solidFill>
                  <a:schemeClr val="accent6"/>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9F9FCB16-3643-AB04-D20E-A14FFE07F67C}"/>
              </a:ext>
            </a:extLst>
          </p:cNvPr>
          <p:cNvSpPr>
            <a:spLocks noGrp="1"/>
          </p:cNvSpPr>
          <p:nvPr>
            <p:ph type="sldNum" sz="quarter" idx="5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2132766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47" name="Freeform 46">
            <a:extLst>
              <a:ext uri="{FF2B5EF4-FFF2-40B4-BE49-F238E27FC236}">
                <a16:creationId xmlns:a16="http://schemas.microsoft.com/office/drawing/2014/main" id="{39B50CEE-D9F9-B5CD-C274-BEAA5EAB37E3}"/>
              </a:ext>
            </a:extLst>
          </p:cNvPr>
          <p:cNvSpPr/>
          <p:nvPr userDrawn="1"/>
        </p:nvSpPr>
        <p:spPr>
          <a:xfrm>
            <a:off x="410352" y="12435"/>
            <a:ext cx="1455521" cy="1019127"/>
          </a:xfrm>
          <a:custGeom>
            <a:avLst/>
            <a:gdLst>
              <a:gd name="connsiteX0" fmla="*/ 219223 w 1455521"/>
              <a:gd name="connsiteY0" fmla="*/ 0 h 1019127"/>
              <a:gd name="connsiteX1" fmla="*/ 1236298 w 1455521"/>
              <a:gd name="connsiteY1" fmla="*/ 0 h 1019127"/>
              <a:gd name="connsiteX2" fmla="*/ 1455521 w 1455521"/>
              <a:gd name="connsiteY2" fmla="*/ 385779 h 1019127"/>
              <a:gd name="connsiteX3" fmla="*/ 1095615 w 1455521"/>
              <a:gd name="connsiteY3" fmla="*/ 1019127 h 1019127"/>
              <a:gd name="connsiteX4" fmla="*/ 359906 w 1455521"/>
              <a:gd name="connsiteY4" fmla="*/ 1019127 h 1019127"/>
              <a:gd name="connsiteX5" fmla="*/ 0 w 1455521"/>
              <a:gd name="connsiteY5" fmla="*/ 385779 h 1019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1019127">
                <a:moveTo>
                  <a:pt x="219223" y="0"/>
                </a:moveTo>
                <a:lnTo>
                  <a:pt x="1236298" y="0"/>
                </a:lnTo>
                <a:lnTo>
                  <a:pt x="1455521" y="385779"/>
                </a:lnTo>
                <a:lnTo>
                  <a:pt x="1095615" y="1019127"/>
                </a:lnTo>
                <a:lnTo>
                  <a:pt x="359906" y="1019127"/>
                </a:lnTo>
                <a:lnTo>
                  <a:pt x="0" y="385779"/>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9" name="Hexagon 15">
            <a:extLst>
              <a:ext uri="{FF2B5EF4-FFF2-40B4-BE49-F238E27FC236}">
                <a16:creationId xmlns:a16="http://schemas.microsoft.com/office/drawing/2014/main" id="{93831F6E-A0DA-46E5-AF13-ED5D9ABF108D}"/>
              </a:ext>
            </a:extLst>
          </p:cNvPr>
          <p:cNvSpPr/>
          <p:nvPr userDrawn="1"/>
        </p:nvSpPr>
        <p:spPr>
          <a:xfrm>
            <a:off x="1579486" y="450004"/>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0" name="Hexagon 17">
            <a:extLst>
              <a:ext uri="{FF2B5EF4-FFF2-40B4-BE49-F238E27FC236}">
                <a16:creationId xmlns:a16="http://schemas.microsoft.com/office/drawing/2014/main" id="{18B06ECC-5FA7-4ACA-86BF-694240D0C05B}"/>
              </a:ext>
            </a:extLst>
          </p:cNvPr>
          <p:cNvSpPr/>
          <p:nvPr userDrawn="1"/>
        </p:nvSpPr>
        <p:spPr>
          <a:xfrm>
            <a:off x="412218" y="1136470"/>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1" name="Hexagon 19">
            <a:extLst>
              <a:ext uri="{FF2B5EF4-FFF2-40B4-BE49-F238E27FC236}">
                <a16:creationId xmlns:a16="http://schemas.microsoft.com/office/drawing/2014/main" id="{089AA305-8FFC-46A5-B806-D5D78320D0CD}"/>
              </a:ext>
            </a:extLst>
          </p:cNvPr>
          <p:cNvSpPr/>
          <p:nvPr userDrawn="1"/>
        </p:nvSpPr>
        <p:spPr>
          <a:xfrm>
            <a:off x="1580070" y="1812437"/>
            <a:ext cx="1455521" cy="1266696"/>
          </a:xfrm>
          <a:prstGeom prst="hexagon">
            <a:avLst>
              <a:gd name="adj" fmla="val 28413"/>
              <a:gd name="vf" fmla="val 11547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2" name="Hexagon 21">
            <a:extLst>
              <a:ext uri="{FF2B5EF4-FFF2-40B4-BE49-F238E27FC236}">
                <a16:creationId xmlns:a16="http://schemas.microsoft.com/office/drawing/2014/main" id="{DB2D65ED-32BC-44B2-92F3-E16717051CA1}"/>
              </a:ext>
            </a:extLst>
          </p:cNvPr>
          <p:cNvSpPr/>
          <p:nvPr userDrawn="1"/>
        </p:nvSpPr>
        <p:spPr>
          <a:xfrm>
            <a:off x="3953772" y="4582171"/>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4" name="Freeform 43">
            <a:extLst>
              <a:ext uri="{FF2B5EF4-FFF2-40B4-BE49-F238E27FC236}">
                <a16:creationId xmlns:a16="http://schemas.microsoft.com/office/drawing/2014/main" id="{6100186E-95B0-AB29-6F1D-DBFBAA566DB2}"/>
              </a:ext>
            </a:extLst>
          </p:cNvPr>
          <p:cNvSpPr/>
          <p:nvPr userDrawn="1"/>
        </p:nvSpPr>
        <p:spPr>
          <a:xfrm>
            <a:off x="3955762" y="5952136"/>
            <a:ext cx="1455521" cy="932559"/>
          </a:xfrm>
          <a:custGeom>
            <a:avLst/>
            <a:gdLst>
              <a:gd name="connsiteX0" fmla="*/ 359906 w 1455521"/>
              <a:gd name="connsiteY0" fmla="*/ 0 h 932559"/>
              <a:gd name="connsiteX1" fmla="*/ 1095615 w 1455521"/>
              <a:gd name="connsiteY1" fmla="*/ 0 h 932559"/>
              <a:gd name="connsiteX2" fmla="*/ 1455521 w 1455521"/>
              <a:gd name="connsiteY2" fmla="*/ 633348 h 932559"/>
              <a:gd name="connsiteX3" fmla="*/ 1285492 w 1455521"/>
              <a:gd name="connsiteY3" fmla="*/ 932559 h 932559"/>
              <a:gd name="connsiteX4" fmla="*/ 170030 w 1455521"/>
              <a:gd name="connsiteY4" fmla="*/ 932559 h 932559"/>
              <a:gd name="connsiteX5" fmla="*/ 0 w 1455521"/>
              <a:gd name="connsiteY5" fmla="*/ 633348 h 932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32559">
                <a:moveTo>
                  <a:pt x="359906" y="0"/>
                </a:moveTo>
                <a:lnTo>
                  <a:pt x="1095615" y="0"/>
                </a:lnTo>
                <a:lnTo>
                  <a:pt x="1455521" y="633348"/>
                </a:lnTo>
                <a:lnTo>
                  <a:pt x="1285492" y="932559"/>
                </a:lnTo>
                <a:lnTo>
                  <a:pt x="170030" y="932559"/>
                </a:lnTo>
                <a:lnTo>
                  <a:pt x="0" y="633348"/>
                </a:lnTo>
                <a:close/>
              </a:path>
            </a:pathLst>
          </a:cu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4" name="Hexagon 27">
            <a:extLst>
              <a:ext uri="{FF2B5EF4-FFF2-40B4-BE49-F238E27FC236}">
                <a16:creationId xmlns:a16="http://schemas.microsoft.com/office/drawing/2014/main" id="{5275D449-7441-440B-8584-96D25256F24D}"/>
              </a:ext>
            </a:extLst>
          </p:cNvPr>
          <p:cNvSpPr/>
          <p:nvPr userDrawn="1"/>
        </p:nvSpPr>
        <p:spPr>
          <a:xfrm>
            <a:off x="2783996" y="5245443"/>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5" name="Hexagon 28">
            <a:extLst>
              <a:ext uri="{FF2B5EF4-FFF2-40B4-BE49-F238E27FC236}">
                <a16:creationId xmlns:a16="http://schemas.microsoft.com/office/drawing/2014/main" id="{94CFCD79-F5CD-4175-96DE-1AC2E1999DB6}"/>
              </a:ext>
            </a:extLst>
          </p:cNvPr>
          <p:cNvSpPr/>
          <p:nvPr userDrawn="1"/>
        </p:nvSpPr>
        <p:spPr>
          <a:xfrm>
            <a:off x="2767144" y="3880620"/>
            <a:ext cx="1455521" cy="1266696"/>
          </a:xfrm>
          <a:prstGeom prst="hexagon">
            <a:avLst>
              <a:gd name="adj" fmla="val 28413"/>
              <a:gd name="vf" fmla="val 11547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3" name="Freeform 42">
            <a:extLst>
              <a:ext uri="{FF2B5EF4-FFF2-40B4-BE49-F238E27FC236}">
                <a16:creationId xmlns:a16="http://schemas.microsoft.com/office/drawing/2014/main" id="{C8667104-E096-23C3-4C2C-5277C2AF5C57}"/>
              </a:ext>
            </a:extLst>
          </p:cNvPr>
          <p:cNvSpPr/>
          <p:nvPr userDrawn="1"/>
        </p:nvSpPr>
        <p:spPr>
          <a:xfrm>
            <a:off x="3702" y="448131"/>
            <a:ext cx="678871" cy="1266696"/>
          </a:xfrm>
          <a:custGeom>
            <a:avLst/>
            <a:gdLst>
              <a:gd name="connsiteX0" fmla="*/ 0 w 678871"/>
              <a:gd name="connsiteY0" fmla="*/ 0 h 1266696"/>
              <a:gd name="connsiteX1" fmla="*/ 318965 w 678871"/>
              <a:gd name="connsiteY1" fmla="*/ 0 h 1266696"/>
              <a:gd name="connsiteX2" fmla="*/ 678871 w 678871"/>
              <a:gd name="connsiteY2" fmla="*/ 633348 h 1266696"/>
              <a:gd name="connsiteX3" fmla="*/ 318965 w 678871"/>
              <a:gd name="connsiteY3" fmla="*/ 1266696 h 1266696"/>
              <a:gd name="connsiteX4" fmla="*/ 0 w 678871"/>
              <a:gd name="connsiteY4" fmla="*/ 1266696 h 1266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71" h="1266696">
                <a:moveTo>
                  <a:pt x="0" y="0"/>
                </a:moveTo>
                <a:lnTo>
                  <a:pt x="318965" y="0"/>
                </a:lnTo>
                <a:lnTo>
                  <a:pt x="678871" y="633348"/>
                </a:lnTo>
                <a:lnTo>
                  <a:pt x="318965" y="1266696"/>
                </a:lnTo>
                <a:lnTo>
                  <a:pt x="0" y="1266696"/>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8" name="Hexagon 31">
            <a:extLst>
              <a:ext uri="{FF2B5EF4-FFF2-40B4-BE49-F238E27FC236}">
                <a16:creationId xmlns:a16="http://schemas.microsoft.com/office/drawing/2014/main" id="{61BB4AB0-7C5C-4697-A25B-0AFD8754AB52}"/>
              </a:ext>
            </a:extLst>
          </p:cNvPr>
          <p:cNvSpPr/>
          <p:nvPr userDrawn="1"/>
        </p:nvSpPr>
        <p:spPr>
          <a:xfrm>
            <a:off x="1580353" y="3182793"/>
            <a:ext cx="1455521" cy="1266696"/>
          </a:xfrm>
          <a:prstGeom prst="hexagon">
            <a:avLst>
              <a:gd name="adj" fmla="val 28413"/>
              <a:gd name="vf" fmla="val 115470"/>
            </a:avLst>
          </a:pr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6" name="Freeform 45">
            <a:extLst>
              <a:ext uri="{FF2B5EF4-FFF2-40B4-BE49-F238E27FC236}">
                <a16:creationId xmlns:a16="http://schemas.microsoft.com/office/drawing/2014/main" id="{2363FF00-E570-D743-258E-E9FEF4F02A08}"/>
              </a:ext>
            </a:extLst>
          </p:cNvPr>
          <p:cNvSpPr/>
          <p:nvPr userDrawn="1"/>
        </p:nvSpPr>
        <p:spPr>
          <a:xfrm>
            <a:off x="6334981" y="5962237"/>
            <a:ext cx="1455521" cy="901561"/>
          </a:xfrm>
          <a:custGeom>
            <a:avLst/>
            <a:gdLst>
              <a:gd name="connsiteX0" fmla="*/ 359906 w 1455521"/>
              <a:gd name="connsiteY0" fmla="*/ 0 h 901561"/>
              <a:gd name="connsiteX1" fmla="*/ 1095615 w 1455521"/>
              <a:gd name="connsiteY1" fmla="*/ 0 h 901561"/>
              <a:gd name="connsiteX2" fmla="*/ 1455521 w 1455521"/>
              <a:gd name="connsiteY2" fmla="*/ 633348 h 901561"/>
              <a:gd name="connsiteX3" fmla="*/ 1303107 w 1455521"/>
              <a:gd name="connsiteY3" fmla="*/ 901561 h 901561"/>
              <a:gd name="connsiteX4" fmla="*/ 152415 w 1455521"/>
              <a:gd name="connsiteY4" fmla="*/ 901561 h 901561"/>
              <a:gd name="connsiteX5" fmla="*/ 0 w 1455521"/>
              <a:gd name="connsiteY5" fmla="*/ 633348 h 901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01561">
                <a:moveTo>
                  <a:pt x="359906" y="0"/>
                </a:moveTo>
                <a:lnTo>
                  <a:pt x="1095615" y="0"/>
                </a:lnTo>
                <a:lnTo>
                  <a:pt x="1455521" y="633348"/>
                </a:lnTo>
                <a:lnTo>
                  <a:pt x="1303107" y="901561"/>
                </a:lnTo>
                <a:lnTo>
                  <a:pt x="152415" y="901561"/>
                </a:lnTo>
                <a:lnTo>
                  <a:pt x="0" y="633348"/>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8" name="Content Placeholder 47">
            <a:extLst>
              <a:ext uri="{FF2B5EF4-FFF2-40B4-BE49-F238E27FC236}">
                <a16:creationId xmlns:a16="http://schemas.microsoft.com/office/drawing/2014/main" id="{073CD90F-1E45-47EC-B558-D5F638F5FE6F}"/>
              </a:ext>
            </a:extLst>
          </p:cNvPr>
          <p:cNvSpPr>
            <a:spLocks noGrp="1"/>
          </p:cNvSpPr>
          <p:nvPr>
            <p:ph type="pic" sz="quarter" idx="48"/>
          </p:nvPr>
        </p:nvSpPr>
        <p:spPr>
          <a:xfrm>
            <a:off x="2754948" y="250209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9" name="Content Placeholder 47">
            <a:extLst>
              <a:ext uri="{FF2B5EF4-FFF2-40B4-BE49-F238E27FC236}">
                <a16:creationId xmlns:a16="http://schemas.microsoft.com/office/drawing/2014/main" id="{9A501203-35D0-41A5-A2A4-9F05FAB495C4}"/>
              </a:ext>
            </a:extLst>
          </p:cNvPr>
          <p:cNvSpPr>
            <a:spLocks noGrp="1"/>
          </p:cNvSpPr>
          <p:nvPr>
            <p:ph type="pic" sz="quarter" idx="49"/>
          </p:nvPr>
        </p:nvSpPr>
        <p:spPr>
          <a:xfrm>
            <a:off x="391110" y="2493385"/>
            <a:ext cx="1465840" cy="1289394"/>
          </a:xfrm>
          <a:prstGeom prst="hexagon">
            <a:avLst>
              <a:gd name="adj" fmla="val 28349"/>
              <a:gd name="vf" fmla="val 115470"/>
            </a:avLst>
          </a:prstGeom>
          <a:ln>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30" name="Content Placeholder 47">
            <a:extLst>
              <a:ext uri="{FF2B5EF4-FFF2-40B4-BE49-F238E27FC236}">
                <a16:creationId xmlns:a16="http://schemas.microsoft.com/office/drawing/2014/main" id="{1FA62038-8BB7-45FD-896E-34738A5578BD}"/>
              </a:ext>
            </a:extLst>
          </p:cNvPr>
          <p:cNvSpPr>
            <a:spLocks noGrp="1"/>
          </p:cNvSpPr>
          <p:nvPr>
            <p:ph type="pic" sz="quarter" idx="50"/>
          </p:nvPr>
        </p:nvSpPr>
        <p:spPr>
          <a:xfrm>
            <a:off x="5151412" y="5238680"/>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31" name="Content Placeholder 47">
            <a:extLst>
              <a:ext uri="{FF2B5EF4-FFF2-40B4-BE49-F238E27FC236}">
                <a16:creationId xmlns:a16="http://schemas.microsoft.com/office/drawing/2014/main" id="{9A7E0EE6-5885-489B-81A9-65DBC0016938}"/>
              </a:ext>
            </a:extLst>
          </p:cNvPr>
          <p:cNvSpPr>
            <a:spLocks noGrp="1"/>
          </p:cNvSpPr>
          <p:nvPr>
            <p:ph type="pic" sz="quarter" idx="51"/>
          </p:nvPr>
        </p:nvSpPr>
        <p:spPr>
          <a:xfrm>
            <a:off x="3948599" y="319492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B7E46D91-6194-E279-CAE3-425E21FD4A83}"/>
              </a:ext>
            </a:extLst>
          </p:cNvPr>
          <p:cNvSpPr>
            <a:spLocks noGrp="1"/>
          </p:cNvSpPr>
          <p:nvPr>
            <p:ph type="body" sz="quarter" idx="27" hasCustomPrompt="1"/>
          </p:nvPr>
        </p:nvSpPr>
        <p:spPr>
          <a:xfrm>
            <a:off x="6096000" y="3093990"/>
            <a:ext cx="3034145" cy="1879791"/>
          </a:xfrm>
          <a:prstGeom prst="rect">
            <a:avLst/>
          </a:prstGeom>
        </p:spPr>
        <p:txBody>
          <a:bodyPr anchor="t">
            <a:noAutofit/>
          </a:bodyPr>
          <a:lstStyle>
            <a:lvl1pPr marL="0" indent="0" algn="l">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Title 1">
            <a:extLst>
              <a:ext uri="{FF2B5EF4-FFF2-40B4-BE49-F238E27FC236}">
                <a16:creationId xmlns:a16="http://schemas.microsoft.com/office/drawing/2014/main" id="{4722C9EB-D452-B3DF-5219-160F48DE789C}"/>
              </a:ext>
            </a:extLst>
          </p:cNvPr>
          <p:cNvSpPr>
            <a:spLocks noGrp="1"/>
          </p:cNvSpPr>
          <p:nvPr>
            <p:ph type="title"/>
          </p:nvPr>
        </p:nvSpPr>
        <p:spPr>
          <a:xfrm>
            <a:off x="6096000" y="1703538"/>
            <a:ext cx="5055698" cy="1325563"/>
          </a:xfrm>
        </p:spPr>
        <p:txBody>
          <a:bodyPr anchor="b">
            <a:noAutofit/>
          </a:bodyPr>
          <a:lstStyle>
            <a:lvl1pPr>
              <a:defRPr>
                <a:solidFill>
                  <a:schemeClr val="accent6"/>
                </a:solidFill>
              </a:defRPr>
            </a:lvl1pPr>
          </a:lstStyle>
          <a:p>
            <a:r>
              <a:rPr lang="en-US"/>
              <a:t>Click to edit Master title style</a:t>
            </a:r>
            <a:endParaRPr lang="en-US" dirty="0"/>
          </a:p>
        </p:txBody>
      </p:sp>
      <p:sp>
        <p:nvSpPr>
          <p:cNvPr id="40" name="Freeform 39">
            <a:extLst>
              <a:ext uri="{FF2B5EF4-FFF2-40B4-BE49-F238E27FC236}">
                <a16:creationId xmlns:a16="http://schemas.microsoft.com/office/drawing/2014/main" id="{E3C8467A-0A34-2A65-92FE-F12F6A3D84A6}"/>
              </a:ext>
            </a:extLst>
          </p:cNvPr>
          <p:cNvSpPr/>
          <p:nvPr userDrawn="1"/>
        </p:nvSpPr>
        <p:spPr>
          <a:xfrm>
            <a:off x="-6538" y="1815084"/>
            <a:ext cx="697438" cy="1266696"/>
          </a:xfrm>
          <a:custGeom>
            <a:avLst/>
            <a:gdLst>
              <a:gd name="connsiteX0" fmla="*/ 0 w 732607"/>
              <a:gd name="connsiteY0" fmla="*/ 0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0" fmla="*/ 43961 w 732607"/>
              <a:gd name="connsiteY0" fmla="*/ 8793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5" fmla="*/ 43961 w 732607"/>
              <a:gd name="connsiteY5" fmla="*/ 8793 h 1266696"/>
              <a:gd name="connsiteX0" fmla="*/ 8792 w 697438"/>
              <a:gd name="connsiteY0" fmla="*/ 8793 h 1266696"/>
              <a:gd name="connsiteX1" fmla="*/ 337532 w 697438"/>
              <a:gd name="connsiteY1" fmla="*/ 0 h 1266696"/>
              <a:gd name="connsiteX2" fmla="*/ 697438 w 697438"/>
              <a:gd name="connsiteY2" fmla="*/ 633348 h 1266696"/>
              <a:gd name="connsiteX3" fmla="*/ 337532 w 697438"/>
              <a:gd name="connsiteY3" fmla="*/ 1266696 h 1266696"/>
              <a:gd name="connsiteX4" fmla="*/ 0 w 697438"/>
              <a:gd name="connsiteY4" fmla="*/ 1266696 h 1266696"/>
              <a:gd name="connsiteX5" fmla="*/ 8792 w 697438"/>
              <a:gd name="connsiteY5" fmla="*/ 8793 h 1266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7438" h="1266696">
                <a:moveTo>
                  <a:pt x="8792" y="8793"/>
                </a:moveTo>
                <a:lnTo>
                  <a:pt x="337532" y="0"/>
                </a:lnTo>
                <a:lnTo>
                  <a:pt x="697438" y="633348"/>
                </a:lnTo>
                <a:lnTo>
                  <a:pt x="337532" y="1266696"/>
                </a:lnTo>
                <a:lnTo>
                  <a:pt x="0" y="1266696"/>
                </a:lnTo>
                <a:cubicBezTo>
                  <a:pt x="0" y="844464"/>
                  <a:pt x="8792" y="431025"/>
                  <a:pt x="8792" y="8793"/>
                </a:cubicBezTo>
                <a:close/>
              </a:path>
            </a:pathLst>
          </a:custGeom>
          <a:noFill/>
          <a:ln w="19050">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Tree>
    <p:extLst>
      <p:ext uri="{BB962C8B-B14F-4D97-AF65-F5344CB8AC3E}">
        <p14:creationId xmlns:p14="http://schemas.microsoft.com/office/powerpoint/2010/main" val="314733420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tle Slide_0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6299464-ED20-4919-8B3A-2CFAE8DA2347}"/>
              </a:ext>
            </a:extLst>
          </p:cNvPr>
          <p:cNvSpPr/>
          <p:nvPr userDrawn="1"/>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2456FD49-C258-4333-9422-358C976A341C}"/>
              </a:ext>
            </a:extLst>
          </p:cNvPr>
          <p:cNvSpPr>
            <a:spLocks noGrp="1"/>
          </p:cNvSpPr>
          <p:nvPr>
            <p:ph type="ctrTitle" hasCustomPrompt="1"/>
          </p:nvPr>
        </p:nvSpPr>
        <p:spPr>
          <a:xfrm>
            <a:off x="6343650" y="2173288"/>
            <a:ext cx="5143500" cy="2090808"/>
          </a:xfrm>
        </p:spPr>
        <p:txBody>
          <a:bodyPr anchor="b">
            <a:noAutofit/>
          </a:bodyPr>
          <a:lstStyle>
            <a:lvl1pPr algn="l">
              <a:defRPr sz="5400" b="1" cap="all" baseline="0">
                <a:solidFill>
                  <a:schemeClr val="bg1"/>
                </a:solidFill>
                <a:latin typeface="+mj-lt"/>
              </a:defRPr>
            </a:lvl1pPr>
          </a:lstStyle>
          <a:p>
            <a:r>
              <a:rPr lang="en-US" noProof="0" dirty="0"/>
              <a:t>Title comes here</a:t>
            </a:r>
          </a:p>
        </p:txBody>
      </p:sp>
      <p:sp>
        <p:nvSpPr>
          <p:cNvPr id="3" name="Subtitle 2">
            <a:extLst>
              <a:ext uri="{FF2B5EF4-FFF2-40B4-BE49-F238E27FC236}">
                <a16:creationId xmlns:a16="http://schemas.microsoft.com/office/drawing/2014/main" id="{59758E15-A93D-4FB9-843D-1490E27A151B}"/>
              </a:ext>
            </a:extLst>
          </p:cNvPr>
          <p:cNvSpPr>
            <a:spLocks noGrp="1"/>
          </p:cNvSpPr>
          <p:nvPr>
            <p:ph type="subTitle" idx="1"/>
          </p:nvPr>
        </p:nvSpPr>
        <p:spPr>
          <a:xfrm>
            <a:off x="6343650" y="4279971"/>
            <a:ext cx="5143500" cy="503167"/>
          </a:xfrm>
        </p:spPr>
        <p:txBody>
          <a:bodyPr>
            <a:noAutofit/>
          </a:bodyPr>
          <a:lstStyle>
            <a:lvl1pPr marL="0" indent="0" algn="l">
              <a:buNone/>
              <a:defRPr sz="1800" b="0" cap="all"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US" noProof="0" dirty="0"/>
          </a:p>
        </p:txBody>
      </p:sp>
      <p:sp>
        <p:nvSpPr>
          <p:cNvPr id="13" name="Picture Placeholder 12">
            <a:extLst>
              <a:ext uri="{FF2B5EF4-FFF2-40B4-BE49-F238E27FC236}">
                <a16:creationId xmlns:a16="http://schemas.microsoft.com/office/drawing/2014/main" id="{BCCC559D-0EC3-432C-B397-6897B366DF36}"/>
              </a:ext>
            </a:extLst>
          </p:cNvPr>
          <p:cNvSpPr>
            <a:spLocks noGrp="1"/>
          </p:cNvSpPr>
          <p:nvPr>
            <p:ph type="pic" sz="quarter" idx="10"/>
          </p:nvPr>
        </p:nvSpPr>
        <p:spPr>
          <a:xfrm>
            <a:off x="710812" y="728545"/>
            <a:ext cx="5305661" cy="5305661"/>
          </a:xfrm>
          <a:prstGeom prst="ellipse">
            <a:avLst/>
          </a:prstGeom>
          <a:solidFill>
            <a:schemeClr val="bg2"/>
          </a:solidFill>
        </p:spPr>
        <p:txBody>
          <a:bodyPr anchor="ctr"/>
          <a:lstStyle>
            <a:lvl1pPr marL="0" indent="0" algn="ctr">
              <a:buNone/>
              <a:defRPr/>
            </a:lvl1pPr>
          </a:lstStyle>
          <a:p>
            <a:r>
              <a:rPr lang="en-US" noProof="0"/>
              <a:t>Click icon to add picture</a:t>
            </a:r>
            <a:endParaRPr lang="en-US" noProof="0" dirty="0"/>
          </a:p>
        </p:txBody>
      </p:sp>
      <p:grpSp>
        <p:nvGrpSpPr>
          <p:cNvPr id="14" name="Group 13">
            <a:extLst>
              <a:ext uri="{FF2B5EF4-FFF2-40B4-BE49-F238E27FC236}">
                <a16:creationId xmlns:a16="http://schemas.microsoft.com/office/drawing/2014/main" id="{0DC2055F-AE3F-46BE-B57E-A0F1A86D1C36}"/>
              </a:ext>
            </a:extLst>
          </p:cNvPr>
          <p:cNvGrpSpPr/>
          <p:nvPr userDrawn="1"/>
        </p:nvGrpSpPr>
        <p:grpSpPr>
          <a:xfrm>
            <a:off x="-1728305" y="-2049517"/>
            <a:ext cx="8917229" cy="10769768"/>
            <a:chOff x="11114088" y="2241550"/>
            <a:chExt cx="1905000" cy="2354263"/>
          </a:xfrm>
          <a:solidFill>
            <a:schemeClr val="bg1">
              <a:alpha val="16000"/>
            </a:schemeClr>
          </a:solidFill>
        </p:grpSpPr>
        <p:sp>
          <p:nvSpPr>
            <p:cNvPr id="15" name="Freeform 5">
              <a:extLst>
                <a:ext uri="{FF2B5EF4-FFF2-40B4-BE49-F238E27FC236}">
                  <a16:creationId xmlns:a16="http://schemas.microsoft.com/office/drawing/2014/main" id="{C98EF042-A3B8-406D-BC16-153A989F571A}"/>
                </a:ext>
              </a:extLst>
            </p:cNvPr>
            <p:cNvSpPr>
              <a:spLocks/>
            </p:cNvSpPr>
            <p:nvPr/>
          </p:nvSpPr>
          <p:spPr bwMode="auto">
            <a:xfrm>
              <a:off x="11114088" y="2241550"/>
              <a:ext cx="1905000" cy="2354263"/>
            </a:xfrm>
            <a:custGeom>
              <a:avLst/>
              <a:gdLst>
                <a:gd name="T0" fmla="*/ 0 w 447"/>
                <a:gd name="T1" fmla="*/ 264 h 553"/>
                <a:gd name="T2" fmla="*/ 141 w 447"/>
                <a:gd name="T3" fmla="*/ 48 h 553"/>
                <a:gd name="T4" fmla="*/ 414 w 447"/>
                <a:gd name="T5" fmla="*/ 67 h 553"/>
                <a:gd name="T6" fmla="*/ 438 w 447"/>
                <a:gd name="T7" fmla="*/ 98 h 553"/>
                <a:gd name="T8" fmla="*/ 391 w 447"/>
                <a:gd name="T9" fmla="*/ 111 h 553"/>
                <a:gd name="T10" fmla="*/ 94 w 447"/>
                <a:gd name="T11" fmla="*/ 149 h 553"/>
                <a:gd name="T12" fmla="*/ 107 w 447"/>
                <a:gd name="T13" fmla="*/ 424 h 553"/>
                <a:gd name="T14" fmla="*/ 383 w 447"/>
                <a:gd name="T15" fmla="*/ 453 h 553"/>
                <a:gd name="T16" fmla="*/ 393 w 447"/>
                <a:gd name="T17" fmla="*/ 446 h 553"/>
                <a:gd name="T18" fmla="*/ 433 w 447"/>
                <a:gd name="T19" fmla="*/ 449 h 553"/>
                <a:gd name="T20" fmla="*/ 421 w 447"/>
                <a:gd name="T21" fmla="*/ 485 h 553"/>
                <a:gd name="T22" fmla="*/ 194 w 447"/>
                <a:gd name="T23" fmla="*/ 531 h 553"/>
                <a:gd name="T24" fmla="*/ 0 w 447"/>
                <a:gd name="T25" fmla="*/ 264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7" h="553">
                  <a:moveTo>
                    <a:pt x="0" y="264"/>
                  </a:moveTo>
                  <a:cubicBezTo>
                    <a:pt x="5" y="176"/>
                    <a:pt x="49" y="96"/>
                    <a:pt x="141" y="48"/>
                  </a:cubicBezTo>
                  <a:cubicBezTo>
                    <a:pt x="235" y="0"/>
                    <a:pt x="327" y="9"/>
                    <a:pt x="414" y="67"/>
                  </a:cubicBezTo>
                  <a:cubicBezTo>
                    <a:pt x="425" y="75"/>
                    <a:pt x="439" y="82"/>
                    <a:pt x="438" y="98"/>
                  </a:cubicBezTo>
                  <a:cubicBezTo>
                    <a:pt x="437" y="120"/>
                    <a:pt x="413" y="127"/>
                    <a:pt x="391" y="111"/>
                  </a:cubicBezTo>
                  <a:cubicBezTo>
                    <a:pt x="294" y="40"/>
                    <a:pt x="166" y="56"/>
                    <a:pt x="94" y="149"/>
                  </a:cubicBezTo>
                  <a:cubicBezTo>
                    <a:pt x="30" y="231"/>
                    <a:pt x="36" y="349"/>
                    <a:pt x="107" y="424"/>
                  </a:cubicBezTo>
                  <a:cubicBezTo>
                    <a:pt x="180" y="502"/>
                    <a:pt x="296" y="514"/>
                    <a:pt x="383" y="453"/>
                  </a:cubicBezTo>
                  <a:cubicBezTo>
                    <a:pt x="386" y="451"/>
                    <a:pt x="390" y="449"/>
                    <a:pt x="393" y="446"/>
                  </a:cubicBezTo>
                  <a:cubicBezTo>
                    <a:pt x="407" y="433"/>
                    <a:pt x="420" y="433"/>
                    <a:pt x="433" y="449"/>
                  </a:cubicBezTo>
                  <a:cubicBezTo>
                    <a:pt x="447" y="467"/>
                    <a:pt x="433" y="477"/>
                    <a:pt x="421" y="485"/>
                  </a:cubicBezTo>
                  <a:cubicBezTo>
                    <a:pt x="353" y="537"/>
                    <a:pt x="277" y="553"/>
                    <a:pt x="194" y="531"/>
                  </a:cubicBezTo>
                  <a:cubicBezTo>
                    <a:pt x="79" y="501"/>
                    <a:pt x="1" y="397"/>
                    <a:pt x="0" y="2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sp>
          <p:nvSpPr>
            <p:cNvPr id="16" name="Freeform 6">
              <a:extLst>
                <a:ext uri="{FF2B5EF4-FFF2-40B4-BE49-F238E27FC236}">
                  <a16:creationId xmlns:a16="http://schemas.microsoft.com/office/drawing/2014/main" id="{68E5FAC9-A660-4D7A-AC84-0A7C8CC3BB65}"/>
                </a:ext>
              </a:extLst>
            </p:cNvPr>
            <p:cNvSpPr>
              <a:spLocks/>
            </p:cNvSpPr>
            <p:nvPr/>
          </p:nvSpPr>
          <p:spPr bwMode="auto">
            <a:xfrm>
              <a:off x="11412538" y="2590800"/>
              <a:ext cx="835025" cy="1673225"/>
            </a:xfrm>
            <a:custGeom>
              <a:avLst/>
              <a:gdLst>
                <a:gd name="T0" fmla="*/ 0 w 196"/>
                <a:gd name="T1" fmla="*/ 198 h 393"/>
                <a:gd name="T2" fmla="*/ 157 w 196"/>
                <a:gd name="T3" fmla="*/ 8 h 393"/>
                <a:gd name="T4" fmla="*/ 192 w 196"/>
                <a:gd name="T5" fmla="*/ 22 h 393"/>
                <a:gd name="T6" fmla="*/ 167 w 196"/>
                <a:gd name="T7" fmla="*/ 56 h 393"/>
                <a:gd name="T8" fmla="*/ 48 w 196"/>
                <a:gd name="T9" fmla="*/ 198 h 393"/>
                <a:gd name="T10" fmla="*/ 170 w 196"/>
                <a:gd name="T11" fmla="*/ 339 h 393"/>
                <a:gd name="T12" fmla="*/ 193 w 196"/>
                <a:gd name="T13" fmla="*/ 372 h 393"/>
                <a:gd name="T14" fmla="*/ 160 w 196"/>
                <a:gd name="T15" fmla="*/ 387 h 393"/>
                <a:gd name="T16" fmla="*/ 0 w 196"/>
                <a:gd name="T17" fmla="*/ 198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6" h="393">
                  <a:moveTo>
                    <a:pt x="0" y="198"/>
                  </a:moveTo>
                  <a:cubicBezTo>
                    <a:pt x="0" y="103"/>
                    <a:pt x="64" y="26"/>
                    <a:pt x="157" y="8"/>
                  </a:cubicBezTo>
                  <a:cubicBezTo>
                    <a:pt x="171" y="6"/>
                    <a:pt x="188" y="0"/>
                    <a:pt x="192" y="22"/>
                  </a:cubicBezTo>
                  <a:cubicBezTo>
                    <a:pt x="196" y="41"/>
                    <a:pt x="190" y="52"/>
                    <a:pt x="167" y="56"/>
                  </a:cubicBezTo>
                  <a:cubicBezTo>
                    <a:pt x="95" y="70"/>
                    <a:pt x="47" y="129"/>
                    <a:pt x="48" y="198"/>
                  </a:cubicBezTo>
                  <a:cubicBezTo>
                    <a:pt x="48" y="267"/>
                    <a:pt x="97" y="325"/>
                    <a:pt x="170" y="339"/>
                  </a:cubicBezTo>
                  <a:cubicBezTo>
                    <a:pt x="191" y="343"/>
                    <a:pt x="195" y="354"/>
                    <a:pt x="193" y="372"/>
                  </a:cubicBezTo>
                  <a:cubicBezTo>
                    <a:pt x="190" y="393"/>
                    <a:pt x="174" y="389"/>
                    <a:pt x="160" y="387"/>
                  </a:cubicBezTo>
                  <a:cubicBezTo>
                    <a:pt x="70" y="375"/>
                    <a:pt x="0" y="293"/>
                    <a:pt x="0" y="1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p>
          </p:txBody>
        </p:sp>
      </p:grpSp>
      <p:pic>
        <p:nvPicPr>
          <p:cNvPr id="9" name="Picture 8">
            <a:extLst>
              <a:ext uri="{FF2B5EF4-FFF2-40B4-BE49-F238E27FC236}">
                <a16:creationId xmlns:a16="http://schemas.microsoft.com/office/drawing/2014/main" id="{4FE28ACC-E44C-4381-B768-0310810E78D2}"/>
              </a:ext>
            </a:extLst>
          </p:cNvPr>
          <p:cNvPicPr>
            <a:picLocks noChangeAspect="1"/>
          </p:cNvPicPr>
          <p:nvPr userDrawn="1"/>
        </p:nvPicPr>
        <p:blipFill>
          <a:blip r:embed="rId2">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a:ext>
            </a:extLst>
          </a:blip>
          <a:stretch>
            <a:fillRect/>
          </a:stretch>
        </p:blipFill>
        <p:spPr>
          <a:xfrm>
            <a:off x="10015850" y="391862"/>
            <a:ext cx="1745251" cy="673365"/>
          </a:xfrm>
          <a:prstGeom prst="rect">
            <a:avLst/>
          </a:prstGeom>
        </p:spPr>
      </p:pic>
      <p:cxnSp>
        <p:nvCxnSpPr>
          <p:cNvPr id="5" name="Straight Connector 4">
            <a:extLst>
              <a:ext uri="{FF2B5EF4-FFF2-40B4-BE49-F238E27FC236}">
                <a16:creationId xmlns:a16="http://schemas.microsoft.com/office/drawing/2014/main" id="{819AFA09-F4B1-493D-BCAD-FF30C20CD1AA}"/>
              </a:ext>
            </a:extLst>
          </p:cNvPr>
          <p:cNvCxnSpPr/>
          <p:nvPr userDrawn="1"/>
        </p:nvCxnSpPr>
        <p:spPr>
          <a:xfrm>
            <a:off x="6469778" y="4233582"/>
            <a:ext cx="2532336"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7056521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guide id="3" pos="7333">
          <p15:clr>
            <a:srgbClr val="FBAE40"/>
          </p15:clr>
        </p15:guide>
        <p15:guide id="4" pos="362">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2" name="Footer Placeholder 1"/>
          <p:cNvSpPr>
            <a:spLocks noGrp="1"/>
          </p:cNvSpPr>
          <p:nvPr>
            <p:ph type="ftr" sz="quarter" idx="13"/>
          </p:nvPr>
        </p:nvSpPr>
        <p:spPr/>
        <p:txBody>
          <a:bodyPr/>
          <a:lstStyle/>
          <a:p>
            <a:r>
              <a:rPr lang="en-GB"/>
              <a:t>codebasics INC​</a:t>
            </a:r>
            <a:endParaRPr lang="en-IN"/>
          </a:p>
        </p:txBody>
      </p:sp>
    </p:spTree>
    <p:extLst>
      <p:ext uri="{BB962C8B-B14F-4D97-AF65-F5344CB8AC3E}">
        <p14:creationId xmlns:p14="http://schemas.microsoft.com/office/powerpoint/2010/main" val="1734875521"/>
      </p:ext>
    </p:extLst>
  </p:cSld>
  <p:clrMapOvr>
    <a:masterClrMapping/>
  </p:clrMapOvr>
  <p:hf sldNum="0" hdr="0" dt="0"/>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38"/>
        <p:cNvGrpSpPr/>
        <p:nvPr/>
      </p:nvGrpSpPr>
      <p:grpSpPr>
        <a:xfrm>
          <a:off x="0" y="0"/>
          <a:ext cx="0" cy="0"/>
          <a:chOff x="0" y="0"/>
          <a:chExt cx="0" cy="0"/>
        </a:xfrm>
      </p:grpSpPr>
      <p:sp>
        <p:nvSpPr>
          <p:cNvPr id="39" name="Google Shape;39;p4"/>
          <p:cNvSpPr txBox="1">
            <a:spLocks noGrp="1"/>
          </p:cNvSpPr>
          <p:nvPr>
            <p:ph type="title"/>
          </p:nvPr>
        </p:nvSpPr>
        <p:spPr>
          <a:xfrm>
            <a:off x="960000" y="593367"/>
            <a:ext cx="10272001" cy="763600"/>
          </a:xfrm>
          <a:prstGeom prst="rect">
            <a:avLst/>
          </a:prstGeom>
        </p:spPr>
        <p:txBody>
          <a:bodyPr spcFirstLastPara="1" wrap="square" lIns="91425" tIns="91425" rIns="91425" bIns="91425" anchor="ctr" anchorCtr="0">
            <a:noAutofit/>
          </a:bodyPr>
          <a:lstStyle>
            <a:lvl1pPr lvl="0" rtl="0">
              <a:spcBef>
                <a:spcPct val="0"/>
              </a:spcBef>
              <a:spcAft>
                <a:spcPct val="0"/>
              </a:spcAft>
              <a:buSzPts val="3500"/>
              <a:buNone/>
              <a:defRPr/>
            </a:lvl1pPr>
            <a:lvl2pPr lvl="1" rtl="0">
              <a:spcBef>
                <a:spcPct val="0"/>
              </a:spcBef>
              <a:spcAft>
                <a:spcPct val="0"/>
              </a:spcAft>
              <a:buSzPts val="3500"/>
              <a:buNone/>
              <a:defRPr/>
            </a:lvl2pPr>
            <a:lvl3pPr lvl="2" rtl="0">
              <a:spcBef>
                <a:spcPct val="0"/>
              </a:spcBef>
              <a:spcAft>
                <a:spcPct val="0"/>
              </a:spcAft>
              <a:buSzPts val="3500"/>
              <a:buNone/>
              <a:defRPr/>
            </a:lvl3pPr>
            <a:lvl4pPr lvl="3" rtl="0">
              <a:spcBef>
                <a:spcPct val="0"/>
              </a:spcBef>
              <a:spcAft>
                <a:spcPct val="0"/>
              </a:spcAft>
              <a:buSzPts val="3500"/>
              <a:buNone/>
              <a:defRPr/>
            </a:lvl4pPr>
            <a:lvl5pPr lvl="4" rtl="0">
              <a:spcBef>
                <a:spcPct val="0"/>
              </a:spcBef>
              <a:spcAft>
                <a:spcPct val="0"/>
              </a:spcAft>
              <a:buSzPts val="3500"/>
              <a:buNone/>
              <a:defRPr/>
            </a:lvl5pPr>
            <a:lvl6pPr lvl="5" rtl="0">
              <a:spcBef>
                <a:spcPct val="0"/>
              </a:spcBef>
              <a:spcAft>
                <a:spcPct val="0"/>
              </a:spcAft>
              <a:buSzPts val="3500"/>
              <a:buNone/>
              <a:defRPr/>
            </a:lvl6pPr>
            <a:lvl7pPr lvl="6" rtl="0">
              <a:spcBef>
                <a:spcPct val="0"/>
              </a:spcBef>
              <a:spcAft>
                <a:spcPct val="0"/>
              </a:spcAft>
              <a:buSzPts val="3500"/>
              <a:buNone/>
              <a:defRPr/>
            </a:lvl7pPr>
            <a:lvl8pPr lvl="7" rtl="0">
              <a:spcBef>
                <a:spcPct val="0"/>
              </a:spcBef>
              <a:spcAft>
                <a:spcPct val="0"/>
              </a:spcAft>
              <a:buSzPts val="3500"/>
              <a:buNone/>
              <a:defRPr/>
            </a:lvl8pPr>
            <a:lvl9pPr lvl="8" rtl="0">
              <a:spcBef>
                <a:spcPct val="0"/>
              </a:spcBef>
              <a:spcAft>
                <a:spcPct val="0"/>
              </a:spcAft>
              <a:buSzPts val="3500"/>
              <a:buNone/>
              <a:defRPr/>
            </a:lvl9pPr>
          </a:lstStyle>
          <a:p>
            <a:endParaRPr/>
          </a:p>
        </p:txBody>
      </p:sp>
      <p:sp>
        <p:nvSpPr>
          <p:cNvPr id="40" name="Google Shape;40;p4"/>
          <p:cNvSpPr txBox="1">
            <a:spLocks noGrp="1"/>
          </p:cNvSpPr>
          <p:nvPr>
            <p:ph type="body" idx="1"/>
          </p:nvPr>
        </p:nvSpPr>
        <p:spPr>
          <a:xfrm>
            <a:off x="960000" y="1536633"/>
            <a:ext cx="10272001" cy="4555200"/>
          </a:xfrm>
          <a:prstGeom prst="rect">
            <a:avLst/>
          </a:prstGeom>
        </p:spPr>
        <p:txBody>
          <a:bodyPr spcFirstLastPara="1" wrap="square" lIns="91425" tIns="91425" rIns="91425" bIns="91425" anchor="t" anchorCtr="0">
            <a:noAutofit/>
          </a:bodyPr>
          <a:lstStyle>
            <a:lvl1pPr marL="609600" lvl="0" indent="-423333" rtl="0">
              <a:lnSpc>
                <a:spcPct val="115000"/>
              </a:lnSpc>
              <a:spcBef>
                <a:spcPct val="0"/>
              </a:spcBef>
              <a:spcAft>
                <a:spcPct val="0"/>
              </a:spcAft>
              <a:buClr>
                <a:srgbClr val="434343"/>
              </a:buClr>
              <a:buSzPts val="1400"/>
              <a:buChar char="●"/>
              <a:defRPr sz="1600">
                <a:solidFill>
                  <a:srgbClr val="434343"/>
                </a:solidFill>
              </a:defRPr>
            </a:lvl1pPr>
            <a:lvl2pPr marL="1219200" lvl="1" indent="-423333" rtl="0">
              <a:lnSpc>
                <a:spcPct val="115000"/>
              </a:lnSpc>
              <a:spcBef>
                <a:spcPct val="0"/>
              </a:spcBef>
              <a:spcAft>
                <a:spcPct val="0"/>
              </a:spcAft>
              <a:buClr>
                <a:srgbClr val="434343"/>
              </a:buClr>
              <a:buSzPts val="1400"/>
              <a:buChar char="○"/>
              <a:defRPr>
                <a:solidFill>
                  <a:srgbClr val="434343"/>
                </a:solidFill>
              </a:defRPr>
            </a:lvl2pPr>
            <a:lvl3pPr marL="1828800" lvl="2" indent="-423333" rtl="0">
              <a:lnSpc>
                <a:spcPct val="115000"/>
              </a:lnSpc>
              <a:spcBef>
                <a:spcPct val="0"/>
              </a:spcBef>
              <a:spcAft>
                <a:spcPct val="0"/>
              </a:spcAft>
              <a:buClr>
                <a:srgbClr val="434343"/>
              </a:buClr>
              <a:buSzPts val="1400"/>
              <a:buChar char="■"/>
              <a:defRPr>
                <a:solidFill>
                  <a:srgbClr val="434343"/>
                </a:solidFill>
              </a:defRPr>
            </a:lvl3pPr>
            <a:lvl4pPr marL="2438400" lvl="3" indent="-423333" rtl="0">
              <a:lnSpc>
                <a:spcPct val="115000"/>
              </a:lnSpc>
              <a:spcBef>
                <a:spcPct val="0"/>
              </a:spcBef>
              <a:spcAft>
                <a:spcPct val="0"/>
              </a:spcAft>
              <a:buClr>
                <a:srgbClr val="434343"/>
              </a:buClr>
              <a:buSzPts val="1400"/>
              <a:buChar char="●"/>
              <a:defRPr>
                <a:solidFill>
                  <a:srgbClr val="434343"/>
                </a:solidFill>
              </a:defRPr>
            </a:lvl4pPr>
            <a:lvl5pPr marL="3048000" lvl="4" indent="-423333" rtl="0">
              <a:lnSpc>
                <a:spcPct val="115000"/>
              </a:lnSpc>
              <a:spcBef>
                <a:spcPct val="0"/>
              </a:spcBef>
              <a:spcAft>
                <a:spcPct val="0"/>
              </a:spcAft>
              <a:buClr>
                <a:srgbClr val="434343"/>
              </a:buClr>
              <a:buSzPts val="1400"/>
              <a:buChar char="○"/>
              <a:defRPr>
                <a:solidFill>
                  <a:srgbClr val="434343"/>
                </a:solidFill>
              </a:defRPr>
            </a:lvl5pPr>
            <a:lvl6pPr marL="3657600" lvl="5" indent="-423333" rtl="0">
              <a:lnSpc>
                <a:spcPct val="115000"/>
              </a:lnSpc>
              <a:spcBef>
                <a:spcPct val="0"/>
              </a:spcBef>
              <a:spcAft>
                <a:spcPct val="0"/>
              </a:spcAft>
              <a:buClr>
                <a:srgbClr val="434343"/>
              </a:buClr>
              <a:buSzPts val="1400"/>
              <a:buChar char="■"/>
              <a:defRPr>
                <a:solidFill>
                  <a:srgbClr val="434343"/>
                </a:solidFill>
              </a:defRPr>
            </a:lvl6pPr>
            <a:lvl7pPr marL="4267200" lvl="6" indent="-423333" rtl="0">
              <a:lnSpc>
                <a:spcPct val="115000"/>
              </a:lnSpc>
              <a:spcBef>
                <a:spcPct val="0"/>
              </a:spcBef>
              <a:spcAft>
                <a:spcPct val="0"/>
              </a:spcAft>
              <a:buClr>
                <a:srgbClr val="434343"/>
              </a:buClr>
              <a:buSzPts val="1400"/>
              <a:buChar char="●"/>
              <a:defRPr>
                <a:solidFill>
                  <a:srgbClr val="434343"/>
                </a:solidFill>
              </a:defRPr>
            </a:lvl7pPr>
            <a:lvl8pPr marL="4876800" lvl="7" indent="-423333" rtl="0">
              <a:lnSpc>
                <a:spcPct val="115000"/>
              </a:lnSpc>
              <a:spcBef>
                <a:spcPct val="0"/>
              </a:spcBef>
              <a:spcAft>
                <a:spcPct val="0"/>
              </a:spcAft>
              <a:buClr>
                <a:srgbClr val="434343"/>
              </a:buClr>
              <a:buSzPts val="1400"/>
              <a:buChar char="○"/>
              <a:defRPr>
                <a:solidFill>
                  <a:srgbClr val="434343"/>
                </a:solidFill>
              </a:defRPr>
            </a:lvl8pPr>
            <a:lvl9pPr marL="5486400" lvl="8" indent="-423333" rtl="0">
              <a:lnSpc>
                <a:spcPct val="115000"/>
              </a:lnSpc>
              <a:spcBef>
                <a:spcPct val="0"/>
              </a:spcBef>
              <a:spcAft>
                <a:spcPct val="0"/>
              </a:spcAft>
              <a:buClr>
                <a:srgbClr val="434343"/>
              </a:buClr>
              <a:buSzPts val="1400"/>
              <a:buChar char="■"/>
              <a:defRPr>
                <a:solidFill>
                  <a:srgbClr val="434343"/>
                </a:solidFill>
              </a:defRPr>
            </a:lvl9pPr>
          </a:lstStyle>
          <a:p>
            <a:endParaRPr/>
          </a:p>
        </p:txBody>
      </p:sp>
      <p:sp>
        <p:nvSpPr>
          <p:cNvPr id="41" name="Google Shape;41;p4"/>
          <p:cNvSpPr/>
          <p:nvPr/>
        </p:nvSpPr>
        <p:spPr>
          <a:xfrm>
            <a:off x="11428400" y="0"/>
            <a:ext cx="772400" cy="6865600"/>
          </a:xfrm>
          <a:prstGeom prst="rect">
            <a:avLst/>
          </a:prstGeom>
          <a:solidFill>
            <a:schemeClr val="accent3"/>
          </a:solidFill>
          <a:ln>
            <a:noFill/>
          </a:ln>
        </p:spPr>
        <p:txBody>
          <a:bodyPr spcFirstLastPara="1" wrap="square" lIns="91425" tIns="91425" rIns="91425" bIns="91425"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l" rtl="0">
              <a:spcBef>
                <a:spcPct val="0"/>
              </a:spcBef>
              <a:spcAft>
                <a:spcPct val="0"/>
              </a:spcAft>
              <a:buNone/>
            </a:pPr>
            <a:endParaRPr/>
          </a:p>
        </p:txBody>
      </p:sp>
      <p:sp>
        <p:nvSpPr>
          <p:cNvPr id="42" name="Google Shape;42;p4"/>
          <p:cNvSpPr/>
          <p:nvPr/>
        </p:nvSpPr>
        <p:spPr>
          <a:xfrm>
            <a:off x="344400" y="765567"/>
            <a:ext cx="419200" cy="419200"/>
          </a:xfrm>
          <a:prstGeom prst="rect">
            <a:avLst/>
          </a:prstGeom>
          <a:solidFill>
            <a:schemeClr val="accent3"/>
          </a:solidFill>
          <a:ln>
            <a:noFill/>
          </a:ln>
        </p:spPr>
        <p:txBody>
          <a:bodyPr spcFirstLastPara="1" wrap="square" lIns="91425" tIns="91425" rIns="91425" bIns="91425"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l" rtl="0">
              <a:spcBef>
                <a:spcPct val="0"/>
              </a:spcBef>
              <a:spcAft>
                <a:spcPct val="0"/>
              </a:spcAft>
              <a:buNone/>
            </a:pPr>
            <a:endParaRPr/>
          </a:p>
        </p:txBody>
      </p:sp>
      <p:sp>
        <p:nvSpPr>
          <p:cNvPr id="43" name="Google Shape;43;p4"/>
          <p:cNvSpPr/>
          <p:nvPr/>
        </p:nvSpPr>
        <p:spPr>
          <a:xfrm>
            <a:off x="10369600" y="0"/>
            <a:ext cx="1822400" cy="1831200"/>
          </a:xfrm>
          <a:prstGeom prst="rect">
            <a:avLst/>
          </a:prstGeom>
          <a:solidFill>
            <a:schemeClr val="accent1"/>
          </a:solidFill>
          <a:ln>
            <a:noFill/>
          </a:ln>
        </p:spPr>
        <p:txBody>
          <a:bodyPr spcFirstLastPara="1" wrap="square" lIns="91425" tIns="91425" rIns="91425" bIns="91425" anchor="ctr" anchorCtr="0">
            <a:noAutofit/>
          </a:bodyPr>
          <a:lstStyle>
            <a:defPPr marR="0" lvl="0" algn="l" rtl="0">
              <a:lnSpc>
                <a:spcPct val="100000"/>
              </a:lnSpc>
              <a:spcBef>
                <a:spcPct val="0"/>
              </a:spcBef>
              <a:spcAft>
                <a:spcPct val="0"/>
              </a:spcAft>
            </a:defPPr>
            <a:lvl1pPr marR="0" lvl="0" algn="l" rtl="0">
              <a:lnSpc>
                <a:spcPct val="100000"/>
              </a:lnSpc>
              <a:spcBef>
                <a:spcPct val="0"/>
              </a:spcBef>
              <a:spcAft>
                <a:spcPct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ct val="0"/>
              </a:spcBef>
              <a:spcAft>
                <a:spcPct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ct val="0"/>
              </a:spcBef>
              <a:spcAft>
                <a:spcPct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ct val="0"/>
              </a:spcBef>
              <a:spcAft>
                <a:spcPct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ct val="0"/>
              </a:spcBef>
              <a:spcAft>
                <a:spcPct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ct val="0"/>
              </a:spcBef>
              <a:spcAft>
                <a:spcPct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ct val="0"/>
              </a:spcBef>
              <a:spcAft>
                <a:spcPct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ct val="0"/>
              </a:spcBef>
              <a:spcAft>
                <a:spcPct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ct val="0"/>
              </a:spcBef>
              <a:spcAft>
                <a:spcPct val="0"/>
              </a:spcAft>
              <a:buClr>
                <a:srgbClr val="000000"/>
              </a:buClr>
              <a:buFont typeface="Arial"/>
              <a:defRPr sz="1867" b="0" i="0" u="none" strike="noStrike" cap="none">
                <a:solidFill>
                  <a:srgbClr val="000000"/>
                </a:solidFill>
                <a:latin typeface="Arial"/>
                <a:ea typeface="Arial"/>
                <a:cs typeface="Arial"/>
                <a:sym typeface="Arial"/>
              </a:defRPr>
            </a:lvl9pPr>
          </a:lstStyle>
          <a:p>
            <a:pPr marL="0" lvl="0" indent="0" algn="l" rtl="0">
              <a:spcBef>
                <a:spcPct val="0"/>
              </a:spcBef>
              <a:spcAft>
                <a:spcPct val="0"/>
              </a:spcAft>
              <a:buNone/>
            </a:pPr>
            <a:endParaRPr/>
          </a:p>
        </p:txBody>
      </p:sp>
      <p:pic>
        <p:nvPicPr>
          <p:cNvPr id="44" name="Google Shape;44;p4"/>
          <p:cNvPicPr preferRelativeResize="0"/>
          <p:nvPr/>
        </p:nvPicPr>
        <p:blipFill>
          <a:blip r:embed="rId2">
            <a:alphaModFix/>
          </a:blip>
          <a:stretch>
            <a:fillRect/>
          </a:stretch>
        </p:blipFill>
        <p:spPr>
          <a:xfrm>
            <a:off x="10363767" y="23084"/>
            <a:ext cx="1785033" cy="1785033"/>
          </a:xfrm>
          <a:prstGeom prst="rect">
            <a:avLst/>
          </a:prstGeom>
          <a:noFill/>
          <a:ln>
            <a:noFill/>
          </a:ln>
        </p:spPr>
      </p:pic>
    </p:spTree>
    <p:extLst>
      <p:ext uri="{BB962C8B-B14F-4D97-AF65-F5344CB8AC3E}">
        <p14:creationId xmlns:p14="http://schemas.microsoft.com/office/powerpoint/2010/main" val="1594633935"/>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5518B595-5A04-0768-52B1-73F11E4754EA}"/>
              </a:ext>
            </a:extLst>
          </p:cNvPr>
          <p:cNvSpPr>
            <a:spLocks noGrp="1"/>
          </p:cNvSpPr>
          <p:nvPr>
            <p:ph type="title"/>
          </p:nvPr>
        </p:nvSpPr>
        <p:spPr>
          <a:xfrm>
            <a:off x="512572" y="3435545"/>
            <a:ext cx="4253399" cy="1740114"/>
          </a:xfrm>
        </p:spPr>
        <p:txBody>
          <a:bodyPr>
            <a:noAutofit/>
          </a:bodyPr>
          <a:lstStyle>
            <a:lvl1pPr>
              <a:defRPr>
                <a:solidFill>
                  <a:schemeClr val="accent6"/>
                </a:solidFill>
              </a:defRPr>
            </a:lvl1pPr>
          </a:lstStyle>
          <a:p>
            <a:r>
              <a:rPr lang="en-US"/>
              <a:t>Click to edit Master title style</a:t>
            </a:r>
            <a:endParaRPr lang="en-US" dirty="0"/>
          </a:p>
        </p:txBody>
      </p:sp>
      <p:sp>
        <p:nvSpPr>
          <p:cNvPr id="7" name="Freeform: Shape 4">
            <a:extLst>
              <a:ext uri="{FF2B5EF4-FFF2-40B4-BE49-F238E27FC236}">
                <a16:creationId xmlns:a16="http://schemas.microsoft.com/office/drawing/2014/main" id="{AE722AFD-22D7-4BD8-B055-3867C3800E16}"/>
              </a:ext>
            </a:extLst>
          </p:cNvPr>
          <p:cNvSpPr/>
          <p:nvPr userDrawn="1"/>
        </p:nvSpPr>
        <p:spPr>
          <a:xfrm>
            <a:off x="6282845" y="525294"/>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3" name="Freeform: Shape 12">
            <a:extLst>
              <a:ext uri="{FF2B5EF4-FFF2-40B4-BE49-F238E27FC236}">
                <a16:creationId xmlns:a16="http://schemas.microsoft.com/office/drawing/2014/main" id="{5D0355E4-3980-42A9-9376-74163520D39D}"/>
              </a:ext>
            </a:extLst>
          </p:cNvPr>
          <p:cNvSpPr/>
          <p:nvPr userDrawn="1"/>
        </p:nvSpPr>
        <p:spPr>
          <a:xfrm>
            <a:off x="8375472" y="496110"/>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4" name="Freeform: Shape 13">
            <a:extLst>
              <a:ext uri="{FF2B5EF4-FFF2-40B4-BE49-F238E27FC236}">
                <a16:creationId xmlns:a16="http://schemas.microsoft.com/office/drawing/2014/main" id="{70174533-8C0E-4E82-A582-891A0555FA1F}"/>
              </a:ext>
            </a:extLst>
          </p:cNvPr>
          <p:cNvSpPr/>
          <p:nvPr userDrawn="1"/>
        </p:nvSpPr>
        <p:spPr>
          <a:xfrm>
            <a:off x="7328126" y="231031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5" name="Freeform: Shape 14">
            <a:extLst>
              <a:ext uri="{FF2B5EF4-FFF2-40B4-BE49-F238E27FC236}">
                <a16:creationId xmlns:a16="http://schemas.microsoft.com/office/drawing/2014/main" id="{071E3938-A754-4D49-B509-249EE9BD83AB}"/>
              </a:ext>
            </a:extLst>
          </p:cNvPr>
          <p:cNvSpPr/>
          <p:nvPr userDrawn="1"/>
        </p:nvSpPr>
        <p:spPr>
          <a:xfrm>
            <a:off x="8375472" y="409533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6" name="Freeform: Shape 15">
            <a:extLst>
              <a:ext uri="{FF2B5EF4-FFF2-40B4-BE49-F238E27FC236}">
                <a16:creationId xmlns:a16="http://schemas.microsoft.com/office/drawing/2014/main" id="{B9D430ED-A815-4274-966C-8192C4230569}"/>
              </a:ext>
            </a:extLst>
          </p:cNvPr>
          <p:cNvSpPr/>
          <p:nvPr userDrawn="1"/>
        </p:nvSpPr>
        <p:spPr>
          <a:xfrm>
            <a:off x="9403474" y="231031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24" name="Content placeholder 47" descr="Click icon to add picture">
            <a:extLst>
              <a:ext uri="{FF2B5EF4-FFF2-40B4-BE49-F238E27FC236}">
                <a16:creationId xmlns:a16="http://schemas.microsoft.com/office/drawing/2014/main" id="{5414CF94-2913-4AE7-AAC3-3D61FE742888}"/>
              </a:ext>
            </a:extLst>
          </p:cNvPr>
          <p:cNvSpPr>
            <a:spLocks noGrp="1"/>
          </p:cNvSpPr>
          <p:nvPr>
            <p:ph type="body" sz="quarter" idx="28" hasCustomPrompt="1"/>
          </p:nvPr>
        </p:nvSpPr>
        <p:spPr>
          <a:xfrm>
            <a:off x="6274027" y="1076241"/>
            <a:ext cx="1913128" cy="1054727"/>
          </a:xfrm>
          <a:prstGeom prst="rect">
            <a:avLst/>
          </a:prstGeom>
        </p:spPr>
        <p:txBody>
          <a:bodyPr anchor="ctr">
            <a:noAutofit/>
          </a:bodyPr>
          <a:lstStyle>
            <a:lvl1pPr marL="0" indent="0" algn="ctr">
              <a:lnSpc>
                <a:spcPct val="100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a:t>
            </a:r>
            <a:r>
              <a:rPr lang="zh-CN" altLang="en-US" dirty="0"/>
              <a:t> </a:t>
            </a:r>
            <a:r>
              <a:rPr lang="en-US" altLang="zh-CN" dirty="0"/>
              <a:t>Master title style </a:t>
            </a:r>
          </a:p>
        </p:txBody>
      </p:sp>
      <p:sp>
        <p:nvSpPr>
          <p:cNvPr id="26" name="Content placeholder 47" descr="Click icon to add picture">
            <a:extLst>
              <a:ext uri="{FF2B5EF4-FFF2-40B4-BE49-F238E27FC236}">
                <a16:creationId xmlns:a16="http://schemas.microsoft.com/office/drawing/2014/main" id="{3CE3485A-395E-4C5F-A00F-D230FF7CFB93}"/>
              </a:ext>
            </a:extLst>
          </p:cNvPr>
          <p:cNvSpPr>
            <a:spLocks noGrp="1"/>
          </p:cNvSpPr>
          <p:nvPr>
            <p:ph type="body" sz="quarter" idx="29" hasCustomPrompt="1"/>
          </p:nvPr>
        </p:nvSpPr>
        <p:spPr>
          <a:xfrm>
            <a:off x="8375472" y="1076241"/>
            <a:ext cx="1904890" cy="1054728"/>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a:t>
            </a:r>
            <a:r>
              <a:rPr lang="zh-CN" altLang="en-US" dirty="0"/>
              <a:t> </a:t>
            </a:r>
            <a:r>
              <a:rPr lang="en-US" altLang="zh-CN" dirty="0"/>
              <a:t>Master title style </a:t>
            </a:r>
          </a:p>
        </p:txBody>
      </p:sp>
      <p:sp>
        <p:nvSpPr>
          <p:cNvPr id="33" name="Content placeholder 47" descr="Click icon to add picture">
            <a:extLst>
              <a:ext uri="{FF2B5EF4-FFF2-40B4-BE49-F238E27FC236}">
                <a16:creationId xmlns:a16="http://schemas.microsoft.com/office/drawing/2014/main" id="{6A8DFBFF-5B07-49C6-ADB8-341FCD1E7531}"/>
              </a:ext>
            </a:extLst>
          </p:cNvPr>
          <p:cNvSpPr>
            <a:spLocks noGrp="1"/>
          </p:cNvSpPr>
          <p:nvPr>
            <p:ph type="body" sz="quarter" idx="30" hasCustomPrompt="1"/>
          </p:nvPr>
        </p:nvSpPr>
        <p:spPr>
          <a:xfrm>
            <a:off x="7321949" y="2844725"/>
            <a:ext cx="1914694" cy="108919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descr="Click icon to add picture">
            <a:extLst>
              <a:ext uri="{FF2B5EF4-FFF2-40B4-BE49-F238E27FC236}">
                <a16:creationId xmlns:a16="http://schemas.microsoft.com/office/drawing/2014/main" id="{1AC7F192-CFC3-470A-9467-330212C6F52D}"/>
              </a:ext>
            </a:extLst>
          </p:cNvPr>
          <p:cNvSpPr>
            <a:spLocks noGrp="1"/>
          </p:cNvSpPr>
          <p:nvPr>
            <p:ph type="body" sz="quarter" idx="31" hasCustomPrompt="1"/>
          </p:nvPr>
        </p:nvSpPr>
        <p:spPr>
          <a:xfrm>
            <a:off x="9409651" y="2826795"/>
            <a:ext cx="1913128" cy="110712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5" name="Content placeholder 47" descr="Click icon to add picture">
            <a:extLst>
              <a:ext uri="{FF2B5EF4-FFF2-40B4-BE49-F238E27FC236}">
                <a16:creationId xmlns:a16="http://schemas.microsoft.com/office/drawing/2014/main" id="{A5D53FF3-B0CD-4D31-9128-2D2E0E89F09C}"/>
              </a:ext>
            </a:extLst>
          </p:cNvPr>
          <p:cNvSpPr>
            <a:spLocks noGrp="1"/>
          </p:cNvSpPr>
          <p:nvPr>
            <p:ph type="body" sz="quarter" idx="32" hasCustomPrompt="1"/>
          </p:nvPr>
        </p:nvSpPr>
        <p:spPr>
          <a:xfrm>
            <a:off x="8367234" y="4631270"/>
            <a:ext cx="1913128" cy="1075689"/>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 name="Freeform: Shape 6">
            <a:extLst>
              <a:ext uri="{FF2B5EF4-FFF2-40B4-BE49-F238E27FC236}">
                <a16:creationId xmlns:a16="http://schemas.microsoft.com/office/drawing/2014/main" id="{4D27EAE5-5D14-4E2B-9A4E-E1CE7C26F40F}"/>
              </a:ext>
            </a:extLst>
          </p:cNvPr>
          <p:cNvSpPr/>
          <p:nvPr userDrawn="1"/>
        </p:nvSpPr>
        <p:spPr>
          <a:xfrm>
            <a:off x="630971" y="606175"/>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9" name="Freeform 28">
            <a:extLst>
              <a:ext uri="{FF2B5EF4-FFF2-40B4-BE49-F238E27FC236}">
                <a16:creationId xmlns:a16="http://schemas.microsoft.com/office/drawing/2014/main" id="{0B88ADED-0863-78D3-7710-E131932E965F}"/>
              </a:ext>
            </a:extLst>
          </p:cNvPr>
          <p:cNvSpPr/>
          <p:nvPr userDrawn="1"/>
        </p:nvSpPr>
        <p:spPr>
          <a:xfrm>
            <a:off x="10460480" y="505838"/>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8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8"/>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32435EB1-8BEE-9EEE-D9E4-E53D56B7E09C}"/>
              </a:ext>
            </a:extLst>
          </p:cNvPr>
          <p:cNvSpPr/>
          <p:nvPr userDrawn="1"/>
        </p:nvSpPr>
        <p:spPr>
          <a:xfrm>
            <a:off x="11498097" y="2436654"/>
            <a:ext cx="698022" cy="1868948"/>
          </a:xfrm>
          <a:custGeom>
            <a:avLst/>
            <a:gdLst>
              <a:gd name="connsiteX0" fmla="*/ 698022 w 698022"/>
              <a:gd name="connsiteY0" fmla="*/ 0 h 1868948"/>
              <a:gd name="connsiteX1" fmla="*/ 698022 w 698022"/>
              <a:gd name="connsiteY1" fmla="*/ 1868948 h 1868948"/>
              <a:gd name="connsiteX2" fmla="*/ 0 w 698022"/>
              <a:gd name="connsiteY2" fmla="*/ 1477709 h 1868948"/>
              <a:gd name="connsiteX3" fmla="*/ 0 w 698022"/>
              <a:gd name="connsiteY3" fmla="*/ 397939 h 1868948"/>
            </a:gdLst>
            <a:ahLst/>
            <a:cxnLst>
              <a:cxn ang="0">
                <a:pos x="connsiteX0" y="connsiteY0"/>
              </a:cxn>
              <a:cxn ang="0">
                <a:pos x="connsiteX1" y="connsiteY1"/>
              </a:cxn>
              <a:cxn ang="0">
                <a:pos x="connsiteX2" y="connsiteY2"/>
              </a:cxn>
              <a:cxn ang="0">
                <a:pos x="connsiteX3" y="connsiteY3"/>
              </a:cxn>
            </a:cxnLst>
            <a:rect l="l" t="t" r="r" b="b"/>
            <a:pathLst>
              <a:path w="698022" h="1868948">
                <a:moveTo>
                  <a:pt x="698022" y="0"/>
                </a:moveTo>
                <a:lnTo>
                  <a:pt x="698022" y="1868948"/>
                </a:lnTo>
                <a:lnTo>
                  <a:pt x="0" y="1477709"/>
                </a:lnTo>
                <a:lnTo>
                  <a:pt x="0" y="3979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0" name="Freeform 29">
            <a:extLst>
              <a:ext uri="{FF2B5EF4-FFF2-40B4-BE49-F238E27FC236}">
                <a16:creationId xmlns:a16="http://schemas.microsoft.com/office/drawing/2014/main" id="{2692688E-3654-181E-6244-F2CED7612746}"/>
              </a:ext>
            </a:extLst>
          </p:cNvPr>
          <p:cNvSpPr/>
          <p:nvPr userDrawn="1"/>
        </p:nvSpPr>
        <p:spPr>
          <a:xfrm>
            <a:off x="10460480" y="4114794"/>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9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9"/>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 name="Freeform: Shape 10">
            <a:extLst>
              <a:ext uri="{FF2B5EF4-FFF2-40B4-BE49-F238E27FC236}">
                <a16:creationId xmlns:a16="http://schemas.microsoft.com/office/drawing/2014/main" id="{01796F5D-2CC8-44C2-B5B5-E61BEFFF5A72}"/>
              </a:ext>
            </a:extLst>
          </p:cNvPr>
          <p:cNvSpPr/>
          <p:nvPr userDrawn="1"/>
        </p:nvSpPr>
        <p:spPr>
          <a:xfrm>
            <a:off x="5252937" y="2290859"/>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2" name="Freeform: Shape 11">
            <a:extLst>
              <a:ext uri="{FF2B5EF4-FFF2-40B4-BE49-F238E27FC236}">
                <a16:creationId xmlns:a16="http://schemas.microsoft.com/office/drawing/2014/main" id="{73093633-6A91-42B5-961C-4B3A5DDF2146}"/>
              </a:ext>
            </a:extLst>
          </p:cNvPr>
          <p:cNvSpPr/>
          <p:nvPr userDrawn="1"/>
        </p:nvSpPr>
        <p:spPr>
          <a:xfrm>
            <a:off x="6310033" y="405642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Footer Placeholder 1">
            <a:extLst>
              <a:ext uri="{FF2B5EF4-FFF2-40B4-BE49-F238E27FC236}">
                <a16:creationId xmlns:a16="http://schemas.microsoft.com/office/drawing/2014/main" id="{D6B1A7E0-D0BF-7FCA-D296-94BFC0D611C5}"/>
              </a:ext>
            </a:extLst>
          </p:cNvPr>
          <p:cNvSpPr>
            <a:spLocks noGrp="1"/>
          </p:cNvSpPr>
          <p:nvPr>
            <p:ph type="ftr" sz="quarter" idx="33"/>
          </p:nvPr>
        </p:nvSpPr>
        <p:spPr>
          <a:xfrm>
            <a:off x="484632" y="6217920"/>
            <a:ext cx="4114800" cy="365125"/>
          </a:xfrm>
        </p:spPr>
        <p:txBody>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FCAC10D1-DF42-8734-0793-84312B963E62}"/>
              </a:ext>
            </a:extLst>
          </p:cNvPr>
          <p:cNvSpPr>
            <a:spLocks noGrp="1"/>
          </p:cNvSpPr>
          <p:nvPr>
            <p:ph type="sldNum" sz="quarter" idx="34"/>
          </p:nvPr>
        </p:nvSpPr>
        <p:spPr>
          <a:xfrm>
            <a:off x="11194169" y="6217920"/>
            <a:ext cx="458592" cy="365125"/>
          </a:xfrm>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862097048"/>
      </p:ext>
    </p:extLst>
  </p:cSld>
  <p:clrMapOvr>
    <a:masterClrMapping/>
  </p:clrMapOvr>
  <p:extLst>
    <p:ext uri="{DCECCB84-F9BA-43D5-87BE-67443E8EF086}">
      <p15:sldGuideLst xmlns:p15="http://schemas.microsoft.com/office/powerpoint/2012/main">
        <p15:guide id="1" orient="horz" pos="528">
          <p15:clr>
            <a:srgbClr val="FBAE40"/>
          </p15:clr>
        </p15:guide>
        <p15:guide id="2" pos="504">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0C1D3CF-F6AF-93EB-C40E-C278E58442C0}"/>
              </a:ext>
            </a:extLst>
          </p:cNvPr>
          <p:cNvSpPr>
            <a:spLocks noGrp="1"/>
          </p:cNvSpPr>
          <p:nvPr>
            <p:ph type="title"/>
          </p:nvPr>
        </p:nvSpPr>
        <p:spPr>
          <a:xfrm>
            <a:off x="509574" y="2096892"/>
            <a:ext cx="5117162" cy="1325563"/>
          </a:xfrm>
        </p:spPr>
        <p:txBody>
          <a:bodyPr>
            <a:noAutofit/>
          </a:bodyPr>
          <a:lstStyle>
            <a:lvl1pPr>
              <a:defRPr>
                <a:solidFill>
                  <a:schemeClr val="accent6"/>
                </a:solidFill>
              </a:defRPr>
            </a:lvl1pPr>
          </a:lstStyle>
          <a:p>
            <a:r>
              <a:rPr lang="en-US"/>
              <a:t>Click to edit Master title style</a:t>
            </a:r>
            <a:endParaRPr lang="en-US" dirty="0"/>
          </a:p>
        </p:txBody>
      </p:sp>
      <p:sp>
        <p:nvSpPr>
          <p:cNvPr id="14" name="Content placeholder 47">
            <a:extLst>
              <a:ext uri="{FF2B5EF4-FFF2-40B4-BE49-F238E27FC236}">
                <a16:creationId xmlns:a16="http://schemas.microsoft.com/office/drawing/2014/main" id="{E61594E5-F661-407F-9B5E-62267D2E6AAD}"/>
              </a:ext>
            </a:extLst>
          </p:cNvPr>
          <p:cNvSpPr>
            <a:spLocks noGrp="1"/>
          </p:cNvSpPr>
          <p:nvPr>
            <p:ph type="body" sz="quarter" idx="28" hasCustomPrompt="1"/>
          </p:nvPr>
        </p:nvSpPr>
        <p:spPr>
          <a:xfrm>
            <a:off x="509574" y="3435546"/>
            <a:ext cx="4260180" cy="1294530"/>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1" name="Picture Placeholder 20">
            <a:extLst>
              <a:ext uri="{FF2B5EF4-FFF2-40B4-BE49-F238E27FC236}">
                <a16:creationId xmlns:a16="http://schemas.microsoft.com/office/drawing/2014/main" id="{988BDF24-3B67-5B77-0D48-319FA7FD0F65}"/>
              </a:ext>
            </a:extLst>
          </p:cNvPr>
          <p:cNvSpPr>
            <a:spLocks noGrp="1"/>
          </p:cNvSpPr>
          <p:nvPr>
            <p:ph type="pic" sz="quarter" idx="51"/>
          </p:nvPr>
        </p:nvSpPr>
        <p:spPr>
          <a:xfrm>
            <a:off x="5745001" y="0"/>
            <a:ext cx="6446999" cy="6858000"/>
          </a:xfrm>
          <a:custGeom>
            <a:avLst/>
            <a:gdLst>
              <a:gd name="connsiteX0" fmla="*/ 2550369 w 6483642"/>
              <a:gd name="connsiteY0" fmla="*/ 0 h 6858000"/>
              <a:gd name="connsiteX1" fmla="*/ 4338592 w 6483642"/>
              <a:gd name="connsiteY1" fmla="*/ 0 h 6858000"/>
              <a:gd name="connsiteX2" fmla="*/ 6483642 w 6483642"/>
              <a:gd name="connsiteY2" fmla="*/ 1338386 h 6858000"/>
              <a:gd name="connsiteX3" fmla="*/ 6483642 w 6483642"/>
              <a:gd name="connsiteY3" fmla="*/ 5624376 h 6858000"/>
              <a:gd name="connsiteX4" fmla="*/ 4378767 w 6483642"/>
              <a:gd name="connsiteY4" fmla="*/ 6858000 h 6858000"/>
              <a:gd name="connsiteX5" fmla="*/ 2590564 w 6483642"/>
              <a:gd name="connsiteY5" fmla="*/ 6858000 h 6858000"/>
              <a:gd name="connsiteX6" fmla="*/ 133 w 6483642"/>
              <a:gd name="connsiteY6" fmla="*/ 5332429 h 6858000"/>
              <a:gd name="connsiteX7" fmla="*/ 20164 w 6483642"/>
              <a:gd name="connsiteY7" fmla="*/ 1404433 h 6858000"/>
              <a:gd name="connsiteX0" fmla="*/ 2530205 w 6463478"/>
              <a:gd name="connsiteY0" fmla="*/ 0 h 6858000"/>
              <a:gd name="connsiteX1" fmla="*/ 4318428 w 6463478"/>
              <a:gd name="connsiteY1" fmla="*/ 0 h 6858000"/>
              <a:gd name="connsiteX2" fmla="*/ 6463478 w 6463478"/>
              <a:gd name="connsiteY2" fmla="*/ 1338386 h 6858000"/>
              <a:gd name="connsiteX3" fmla="*/ 6463478 w 6463478"/>
              <a:gd name="connsiteY3" fmla="*/ 5624376 h 6858000"/>
              <a:gd name="connsiteX4" fmla="*/ 4358603 w 6463478"/>
              <a:gd name="connsiteY4" fmla="*/ 6858000 h 6858000"/>
              <a:gd name="connsiteX5" fmla="*/ 2570400 w 6463478"/>
              <a:gd name="connsiteY5" fmla="*/ 6858000 h 6858000"/>
              <a:gd name="connsiteX6" fmla="*/ 17140 w 6463478"/>
              <a:gd name="connsiteY6" fmla="*/ 5339864 h 6858000"/>
              <a:gd name="connsiteX7" fmla="*/ 0 w 6463478"/>
              <a:gd name="connsiteY7" fmla="*/ 1404433 h 6858000"/>
              <a:gd name="connsiteX8" fmla="*/ 2530205 w 6463478"/>
              <a:gd name="connsiteY8" fmla="*/ 0 h 6858000"/>
              <a:gd name="connsiteX0" fmla="*/ 2513726 w 6446999"/>
              <a:gd name="connsiteY0" fmla="*/ 0 h 6858000"/>
              <a:gd name="connsiteX1" fmla="*/ 4301949 w 6446999"/>
              <a:gd name="connsiteY1" fmla="*/ 0 h 6858000"/>
              <a:gd name="connsiteX2" fmla="*/ 6446999 w 6446999"/>
              <a:gd name="connsiteY2" fmla="*/ 1338386 h 6858000"/>
              <a:gd name="connsiteX3" fmla="*/ 6446999 w 6446999"/>
              <a:gd name="connsiteY3" fmla="*/ 5624376 h 6858000"/>
              <a:gd name="connsiteX4" fmla="*/ 4342124 w 6446999"/>
              <a:gd name="connsiteY4" fmla="*/ 6858000 h 6858000"/>
              <a:gd name="connsiteX5" fmla="*/ 2553921 w 6446999"/>
              <a:gd name="connsiteY5" fmla="*/ 6858000 h 6858000"/>
              <a:gd name="connsiteX6" fmla="*/ 661 w 6446999"/>
              <a:gd name="connsiteY6" fmla="*/ 5339864 h 6858000"/>
              <a:gd name="connsiteX7" fmla="*/ 299 w 6446999"/>
              <a:gd name="connsiteY7" fmla="*/ 1396044 h 6858000"/>
              <a:gd name="connsiteX8" fmla="*/ 2513726 w 6446999"/>
              <a:gd name="connsiteY8"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46999" h="6858000">
                <a:moveTo>
                  <a:pt x="2513726" y="0"/>
                </a:moveTo>
                <a:lnTo>
                  <a:pt x="4301949" y="0"/>
                </a:lnTo>
                <a:lnTo>
                  <a:pt x="6446999" y="1338386"/>
                </a:lnTo>
                <a:lnTo>
                  <a:pt x="6446999" y="5624376"/>
                </a:lnTo>
                <a:lnTo>
                  <a:pt x="4342124" y="6858000"/>
                </a:lnTo>
                <a:lnTo>
                  <a:pt x="2553921" y="6858000"/>
                </a:lnTo>
                <a:lnTo>
                  <a:pt x="661" y="5339864"/>
                </a:lnTo>
                <a:cubicBezTo>
                  <a:pt x="-1473" y="4048155"/>
                  <a:pt x="2433" y="2687753"/>
                  <a:pt x="299" y="1396044"/>
                </a:cubicBezTo>
                <a:lnTo>
                  <a:pt x="2513726" y="0"/>
                </a:lnTo>
                <a:close/>
              </a:path>
            </a:pathLst>
          </a:custGeom>
          <a:noFill/>
        </p:spPr>
        <p:txBody>
          <a:bodyPr wrap="square"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dirty="0">
                <a:solidFill>
                  <a:schemeClr val="accent6"/>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Footer Placeholder 4">
            <a:extLst>
              <a:ext uri="{FF2B5EF4-FFF2-40B4-BE49-F238E27FC236}">
                <a16:creationId xmlns:a16="http://schemas.microsoft.com/office/drawing/2014/main" id="{41F6C45B-70BB-86F1-1866-F93BEC26ACF8}"/>
              </a:ext>
            </a:extLst>
          </p:cNvPr>
          <p:cNvSpPr>
            <a:spLocks noGrp="1"/>
          </p:cNvSpPr>
          <p:nvPr>
            <p:ph type="ftr" sz="quarter" idx="52"/>
          </p:nvPr>
        </p:nvSpPr>
        <p:spPr/>
        <p:txBody>
          <a:bodyPr>
            <a:noAutofit/>
          </a:bodyPr>
          <a:lstStyle>
            <a:lvl1pPr>
              <a:defRPr>
                <a:solidFill>
                  <a:schemeClr val="accent6"/>
                </a:solidFill>
              </a:defRPr>
            </a:lvl1pPr>
          </a:lstStyle>
          <a:p>
            <a:r>
              <a:rPr lang="en-US"/>
              <a:t>Presentation title</a:t>
            </a:r>
            <a:endParaRPr lang="en-US" dirty="0"/>
          </a:p>
        </p:txBody>
      </p:sp>
      <p:sp>
        <p:nvSpPr>
          <p:cNvPr id="7" name="Slide Number Placeholder 6">
            <a:extLst>
              <a:ext uri="{FF2B5EF4-FFF2-40B4-BE49-F238E27FC236}">
                <a16:creationId xmlns:a16="http://schemas.microsoft.com/office/drawing/2014/main" id="{0870044D-485D-043B-9D5B-C01AA8E06447}"/>
              </a:ext>
            </a:extLst>
          </p:cNvPr>
          <p:cNvSpPr>
            <a:spLocks noGrp="1"/>
          </p:cNvSpPr>
          <p:nvPr>
            <p:ph type="sldNum" sz="quarter" idx="5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41612598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Title Placeholder 4">
            <a:extLst>
              <a:ext uri="{FF2B5EF4-FFF2-40B4-BE49-F238E27FC236}">
                <a16:creationId xmlns:a16="http://schemas.microsoft.com/office/drawing/2014/main" id="{F73BF8E3-2426-5D65-6582-D4B03C765A5D}"/>
              </a:ext>
            </a:extLst>
          </p:cNvPr>
          <p:cNvSpPr>
            <a:spLocks noGrp="1"/>
          </p:cNvSpPr>
          <p:nvPr>
            <p:ph type="title"/>
          </p:nvPr>
        </p:nvSpPr>
        <p:spPr>
          <a:xfrm>
            <a:off x="6710510" y="2016579"/>
            <a:ext cx="4441188" cy="2775857"/>
          </a:xfrm>
          <a:prstGeom prst="rect">
            <a:avLst/>
          </a:prstGeom>
        </p:spPr>
        <p:txBody>
          <a:bodyPr vert="horz" lIns="91440" tIns="45720" rIns="91440" bIns="45720" rtlCol="0" anchor="ctr">
            <a:noAutofit/>
          </a:bodyPr>
          <a:lstStyle>
            <a:lvl1pPr>
              <a:defRPr>
                <a:solidFill>
                  <a:schemeClr val="accent6"/>
                </a:solidFill>
              </a:defRPr>
            </a:lvl1pPr>
          </a:lstStyle>
          <a:p>
            <a:r>
              <a:rPr lang="en-US"/>
              <a:t>Click to edit Master title style</a:t>
            </a:r>
            <a:endParaRPr lang="en-US" dirty="0"/>
          </a:p>
        </p:txBody>
      </p:sp>
      <p:sp>
        <p:nvSpPr>
          <p:cNvPr id="18" name="Hexagon 17">
            <a:extLst>
              <a:ext uri="{FF2B5EF4-FFF2-40B4-BE49-F238E27FC236}">
                <a16:creationId xmlns:a16="http://schemas.microsoft.com/office/drawing/2014/main" id="{ADF8D8A3-175E-9A50-A98B-3766DAAB5EE2}"/>
              </a:ext>
            </a:extLst>
          </p:cNvPr>
          <p:cNvSpPr/>
          <p:nvPr userDrawn="1"/>
        </p:nvSpPr>
        <p:spPr>
          <a:xfrm rot="5400000">
            <a:off x="1308232" y="2004972"/>
            <a:ext cx="3593592" cy="2880360"/>
          </a:xfrm>
          <a:prstGeom prst="hexagon">
            <a:avLst>
              <a:gd name="adj" fmla="val 31211"/>
              <a:gd name="vf" fmla="val 11547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1" name="Text 47" descr="Click icon to add picture">
            <a:extLst>
              <a:ext uri="{FF2B5EF4-FFF2-40B4-BE49-F238E27FC236}">
                <a16:creationId xmlns:a16="http://schemas.microsoft.com/office/drawing/2014/main" id="{B264F104-ED4D-9A7F-E598-295893E05B7F}"/>
              </a:ext>
            </a:extLst>
          </p:cNvPr>
          <p:cNvSpPr>
            <a:spLocks noGrp="1"/>
          </p:cNvSpPr>
          <p:nvPr>
            <p:ph type="body" sz="quarter" idx="28" hasCustomPrompt="1"/>
          </p:nvPr>
        </p:nvSpPr>
        <p:spPr>
          <a:xfrm>
            <a:off x="2319235" y="2911781"/>
            <a:ext cx="1570612" cy="1070829"/>
          </a:xfrm>
          <a:prstGeom prst="rect">
            <a:avLst/>
          </a:prstGeom>
        </p:spPr>
        <p:txBody>
          <a:bodyPr>
            <a:noAutofit/>
          </a:bodyPr>
          <a:lstStyle>
            <a:lvl1pPr marL="0" indent="0" algn="ctr">
              <a:lnSpc>
                <a:spcPct val="113000"/>
              </a:lnSpc>
              <a:buNone/>
              <a:defRPr sz="1800" b="1" cap="all" baseline="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17" name="Picture Placeholder 16">
            <a:extLst>
              <a:ext uri="{FF2B5EF4-FFF2-40B4-BE49-F238E27FC236}">
                <a16:creationId xmlns:a16="http://schemas.microsoft.com/office/drawing/2014/main" id="{7A084A88-6A62-9495-6CFE-1127D5CAAAB2}"/>
              </a:ext>
            </a:extLst>
          </p:cNvPr>
          <p:cNvSpPr>
            <a:spLocks noGrp="1"/>
          </p:cNvSpPr>
          <p:nvPr>
            <p:ph type="pic" sz="quarter" idx="47"/>
          </p:nvPr>
        </p:nvSpPr>
        <p:spPr>
          <a:xfrm>
            <a:off x="581710" y="555648"/>
            <a:ext cx="5045662" cy="5783096"/>
          </a:xfrm>
          <a:custGeom>
            <a:avLst/>
            <a:gdLst>
              <a:gd name="connsiteX0" fmla="*/ 2523318 w 5045662"/>
              <a:gd name="connsiteY0" fmla="*/ 1092708 h 5783096"/>
              <a:gd name="connsiteX1" fmla="*/ 1083139 w 5045662"/>
              <a:gd name="connsiteY1" fmla="*/ 1991697 h 5783096"/>
              <a:gd name="connsiteX2" fmla="*/ 1083139 w 5045662"/>
              <a:gd name="connsiteY2" fmla="*/ 3787311 h 5783096"/>
              <a:gd name="connsiteX3" fmla="*/ 2523318 w 5045662"/>
              <a:gd name="connsiteY3" fmla="*/ 4686300 h 5783096"/>
              <a:gd name="connsiteX4" fmla="*/ 3963497 w 5045662"/>
              <a:gd name="connsiteY4" fmla="*/ 3787311 h 5783096"/>
              <a:gd name="connsiteX5" fmla="*/ 3963497 w 5045662"/>
              <a:gd name="connsiteY5" fmla="*/ 1991697 h 5783096"/>
              <a:gd name="connsiteX6" fmla="*/ 2470122 w 5045662"/>
              <a:gd name="connsiteY6" fmla="*/ 0 h 5783096"/>
              <a:gd name="connsiteX7" fmla="*/ 5037208 w 5045662"/>
              <a:gd name="connsiteY7" fmla="*/ 1458369 h 5783096"/>
              <a:gd name="connsiteX8" fmla="*/ 5045662 w 5045662"/>
              <a:gd name="connsiteY8" fmla="*/ 4339769 h 5783096"/>
              <a:gd name="connsiteX9" fmla="*/ 2561576 w 5045662"/>
              <a:gd name="connsiteY9" fmla="*/ 5783096 h 5783096"/>
              <a:gd name="connsiteX10" fmla="*/ 24164 w 5045662"/>
              <a:gd name="connsiteY10" fmla="*/ 4354881 h 5783096"/>
              <a:gd name="connsiteX11" fmla="*/ 0 w 5045662"/>
              <a:gd name="connsiteY11" fmla="*/ 1453765 h 5783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45662" h="5783096">
                <a:moveTo>
                  <a:pt x="2523318" y="1092708"/>
                </a:moveTo>
                <a:lnTo>
                  <a:pt x="1083139" y="1991697"/>
                </a:lnTo>
                <a:lnTo>
                  <a:pt x="1083139" y="3787311"/>
                </a:lnTo>
                <a:lnTo>
                  <a:pt x="2523318" y="4686300"/>
                </a:lnTo>
                <a:lnTo>
                  <a:pt x="3963497" y="3787311"/>
                </a:lnTo>
                <a:lnTo>
                  <a:pt x="3963497" y="1991697"/>
                </a:lnTo>
                <a:close/>
                <a:moveTo>
                  <a:pt x="2470122" y="0"/>
                </a:moveTo>
                <a:lnTo>
                  <a:pt x="5037208" y="1458369"/>
                </a:lnTo>
                <a:cubicBezTo>
                  <a:pt x="5040026" y="2418836"/>
                  <a:pt x="5042844" y="3379302"/>
                  <a:pt x="5045662" y="4339769"/>
                </a:cubicBezTo>
                <a:lnTo>
                  <a:pt x="2561576" y="5783096"/>
                </a:lnTo>
                <a:lnTo>
                  <a:pt x="24164" y="4354881"/>
                </a:lnTo>
                <a:lnTo>
                  <a:pt x="0" y="1453765"/>
                </a:lnTo>
                <a:close/>
              </a:path>
            </a:pathLst>
          </a:custGeom>
        </p:spPr>
        <p:txBody>
          <a:bodyPr wrap="square" tIns="457200">
            <a:noAutofit/>
          </a:bodyPr>
          <a:lstStyle>
            <a:lvl1pPr marL="0" indent="0" algn="ctr">
              <a:buNone/>
              <a:defRPr>
                <a:solidFill>
                  <a:schemeClr val="accent6"/>
                </a:solidFill>
              </a:defRPr>
            </a:lvl1pPr>
          </a:lstStyle>
          <a:p>
            <a:r>
              <a:rPr lang="en-US"/>
              <a:t>Click icon to add picture</a:t>
            </a:r>
            <a:endParaRPr lang="en-US" dirty="0"/>
          </a:p>
        </p:txBody>
      </p:sp>
    </p:spTree>
    <p:extLst>
      <p:ext uri="{BB962C8B-B14F-4D97-AF65-F5344CB8AC3E}">
        <p14:creationId xmlns:p14="http://schemas.microsoft.com/office/powerpoint/2010/main" val="34077113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2BC57-1D8D-9F59-24F9-1E8232279959}"/>
              </a:ext>
            </a:extLst>
          </p:cNvPr>
          <p:cNvSpPr>
            <a:spLocks noGrp="1"/>
          </p:cNvSpPr>
          <p:nvPr>
            <p:ph type="title"/>
          </p:nvPr>
        </p:nvSpPr>
        <p:spPr>
          <a:xfrm>
            <a:off x="587829" y="507076"/>
            <a:ext cx="10515600" cy="1115434"/>
          </a:xfrm>
        </p:spPr>
        <p:txBody>
          <a:bodyPr/>
          <a:lstStyle>
            <a:lvl1pPr>
              <a:defRPr>
                <a:solidFill>
                  <a:schemeClr val="accent6"/>
                </a:solidFill>
              </a:defRPr>
            </a:lvl1pPr>
          </a:lstStyle>
          <a:p>
            <a:r>
              <a:rPr lang="en-US"/>
              <a:t>Click to edit Master title style</a:t>
            </a:r>
          </a:p>
        </p:txBody>
      </p:sp>
      <p:sp>
        <p:nvSpPr>
          <p:cNvPr id="11" name="Content placeholder 47">
            <a:extLst>
              <a:ext uri="{FF2B5EF4-FFF2-40B4-BE49-F238E27FC236}">
                <a16:creationId xmlns:a16="http://schemas.microsoft.com/office/drawing/2014/main" id="{561744A6-D3EA-42C3-8E71-3BB8BA1E6149}"/>
              </a:ext>
            </a:extLst>
          </p:cNvPr>
          <p:cNvSpPr>
            <a:spLocks noGrp="1"/>
          </p:cNvSpPr>
          <p:nvPr>
            <p:ph type="chart" sz="quarter" idx="27" hasCustomPrompt="1"/>
          </p:nvPr>
        </p:nvSpPr>
        <p:spPr>
          <a:xfrm>
            <a:off x="587829" y="1622510"/>
            <a:ext cx="10889796" cy="4155757"/>
          </a:xfrm>
          <a:prstGeom prst="rect">
            <a:avLst/>
          </a:prstGeom>
        </p:spPr>
        <p:txBody>
          <a:bodyPr/>
          <a:lstStyle>
            <a:lvl1pPr>
              <a:defRPr>
                <a:solidFill>
                  <a:schemeClr val="accent6"/>
                </a:solidFill>
              </a:defRPr>
            </a:lvl1pPr>
          </a:lstStyle>
          <a:p>
            <a:r>
              <a:rPr lang="en-US" altLang="zh-CN" dirty="0"/>
              <a:t>Click to edit master text style</a:t>
            </a:r>
            <a:endParaRPr lang="zh-CN" altLang="en-US"/>
          </a:p>
        </p:txBody>
      </p:sp>
      <p:sp>
        <p:nvSpPr>
          <p:cNvPr id="3" name="Footer Placeholder 2">
            <a:extLst>
              <a:ext uri="{FF2B5EF4-FFF2-40B4-BE49-F238E27FC236}">
                <a16:creationId xmlns:a16="http://schemas.microsoft.com/office/drawing/2014/main" id="{D1C82179-6F61-D1EC-D800-74B748B37F0E}"/>
              </a:ext>
            </a:extLst>
          </p:cNvPr>
          <p:cNvSpPr>
            <a:spLocks noGrp="1"/>
          </p:cNvSpPr>
          <p:nvPr>
            <p:ph type="ftr" sz="quarter" idx="28"/>
          </p:nvPr>
        </p:nvSpPr>
        <p:spPr/>
        <p:txBody>
          <a:bodyPr/>
          <a:lstStyle>
            <a:lvl1pPr>
              <a:defRPr>
                <a:solidFill>
                  <a:schemeClr val="accent6"/>
                </a:solidFill>
              </a:defRPr>
            </a:lvl1pPr>
          </a:lstStyle>
          <a:p>
            <a:r>
              <a:rPr lang="en-US"/>
              <a:t>Presentation title</a:t>
            </a:r>
            <a:endParaRPr lang="en-US" dirty="0"/>
          </a:p>
        </p:txBody>
      </p:sp>
      <p:sp>
        <p:nvSpPr>
          <p:cNvPr id="5" name="Slide Number Placeholder 4">
            <a:extLst>
              <a:ext uri="{FF2B5EF4-FFF2-40B4-BE49-F238E27FC236}">
                <a16:creationId xmlns:a16="http://schemas.microsoft.com/office/drawing/2014/main" id="{38803A51-0211-9F66-D20B-444BC94AA39E}"/>
              </a:ext>
            </a:extLst>
          </p:cNvPr>
          <p:cNvSpPr>
            <a:spLocks noGrp="1"/>
          </p:cNvSpPr>
          <p:nvPr>
            <p:ph type="sldNum" sz="quarter" idx="29"/>
          </p:nvPr>
        </p:nvSpPr>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768272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with design">
    <p:spTree>
      <p:nvGrpSpPr>
        <p:cNvPr id="1" name=""/>
        <p:cNvGrpSpPr/>
        <p:nvPr/>
      </p:nvGrpSpPr>
      <p:grpSpPr>
        <a:xfrm>
          <a:off x="0" y="0"/>
          <a:ext cx="0" cy="0"/>
          <a:chOff x="0" y="0"/>
          <a:chExt cx="0" cy="0"/>
        </a:xfrm>
      </p:grpSpPr>
      <p:sp>
        <p:nvSpPr>
          <p:cNvPr id="11" name="Title Placeholder 4">
            <a:extLst>
              <a:ext uri="{FF2B5EF4-FFF2-40B4-BE49-F238E27FC236}">
                <a16:creationId xmlns:a16="http://schemas.microsoft.com/office/drawing/2014/main" id="{05751864-B11A-0286-13EA-2AC2A2C8DD5D}"/>
              </a:ext>
            </a:extLst>
          </p:cNvPr>
          <p:cNvSpPr>
            <a:spLocks noGrp="1"/>
          </p:cNvSpPr>
          <p:nvPr>
            <p:ph type="title"/>
          </p:nvPr>
        </p:nvSpPr>
        <p:spPr>
          <a:xfrm>
            <a:off x="581709" y="721538"/>
            <a:ext cx="10889796" cy="1418998"/>
          </a:xfrm>
          <a:prstGeom prst="rect">
            <a:avLst/>
          </a:prstGeom>
        </p:spPr>
        <p:txBody>
          <a:bodyPr vert="horz" lIns="91440" tIns="45720" rIns="91440" bIns="45720" rtlCol="0" anchor="t">
            <a:noAutofit/>
          </a:bodyPr>
          <a:lstStyle>
            <a:lvl1pPr>
              <a:defRPr>
                <a:solidFill>
                  <a:schemeClr val="accent6"/>
                </a:solidFill>
              </a:defRPr>
            </a:lvl1pPr>
          </a:lstStyle>
          <a:p>
            <a:r>
              <a:rPr lang="en-US"/>
              <a:t>Click to edit Master title style</a:t>
            </a:r>
            <a:endParaRPr lang="en-US" dirty="0"/>
          </a:p>
        </p:txBody>
      </p:sp>
      <p:sp>
        <p:nvSpPr>
          <p:cNvPr id="10" name="Table placeholder">
            <a:extLst>
              <a:ext uri="{FF2B5EF4-FFF2-40B4-BE49-F238E27FC236}">
                <a16:creationId xmlns:a16="http://schemas.microsoft.com/office/drawing/2014/main" id="{CFC5FF09-DE50-4155-81A0-5DD9B700F205}"/>
              </a:ext>
            </a:extLst>
          </p:cNvPr>
          <p:cNvSpPr>
            <a:spLocks noGrp="1"/>
          </p:cNvSpPr>
          <p:nvPr>
            <p:ph type="tbl" sz="quarter" idx="27" hasCustomPrompt="1"/>
          </p:nvPr>
        </p:nvSpPr>
        <p:spPr>
          <a:xfrm>
            <a:off x="581709" y="1614198"/>
            <a:ext cx="10889796" cy="4317856"/>
          </a:xfrm>
          <a:prstGeom prst="rect">
            <a:avLst/>
          </a:prstGeom>
        </p:spPr>
        <p:txBody>
          <a:bodyPr>
            <a:noAutofit/>
          </a:bodyPr>
          <a:lstStyle>
            <a:lvl1pPr>
              <a:defRPr>
                <a:solidFill>
                  <a:schemeClr val="accent6"/>
                </a:solidFill>
              </a:defRPr>
            </a:lvl1pPr>
          </a:lstStyle>
          <a:p>
            <a:r>
              <a:rPr lang="en-US" altLang="zh-CN" dirty="0"/>
              <a:t>Click to edit master text style</a:t>
            </a:r>
            <a:endParaRPr lang="zh-CN" altLang="en-US"/>
          </a:p>
        </p:txBody>
      </p:sp>
      <p:sp>
        <p:nvSpPr>
          <p:cNvPr id="9" name="Freeform: Shape 5">
            <a:extLst>
              <a:ext uri="{FF2B5EF4-FFF2-40B4-BE49-F238E27FC236}">
                <a16:creationId xmlns:a16="http://schemas.microsoft.com/office/drawing/2014/main" id="{3F619E6B-153E-B522-47EB-4104C405736C}"/>
              </a:ext>
            </a:extLst>
          </p:cNvPr>
          <p:cNvSpPr/>
          <p:nvPr userDrawn="1"/>
        </p:nvSpPr>
        <p:spPr>
          <a:xfrm>
            <a:off x="10551278" y="4665388"/>
            <a:ext cx="603952" cy="68174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2" name="Freeform 11">
            <a:extLst>
              <a:ext uri="{FF2B5EF4-FFF2-40B4-BE49-F238E27FC236}">
                <a16:creationId xmlns:a16="http://schemas.microsoft.com/office/drawing/2014/main" id="{687A7B3D-E004-6D6A-5979-8F1BADBC9237}"/>
              </a:ext>
            </a:extLst>
          </p:cNvPr>
          <p:cNvSpPr/>
          <p:nvPr userDrawn="1"/>
        </p:nvSpPr>
        <p:spPr>
          <a:xfrm>
            <a:off x="10524774" y="5146146"/>
            <a:ext cx="1667226" cy="1711855"/>
          </a:xfrm>
          <a:custGeom>
            <a:avLst/>
            <a:gdLst>
              <a:gd name="connsiteX0" fmla="*/ 998834 w 1667226"/>
              <a:gd name="connsiteY0" fmla="*/ 0 h 1711855"/>
              <a:gd name="connsiteX1" fmla="*/ 1667226 w 1667226"/>
              <a:gd name="connsiteY1" fmla="*/ 373790 h 1711855"/>
              <a:gd name="connsiteX2" fmla="*/ 1667226 w 1667226"/>
              <a:gd name="connsiteY2" fmla="*/ 1711855 h 1711855"/>
              <a:gd name="connsiteX3" fmla="*/ 48502 w 1667226"/>
              <a:gd name="connsiteY3" fmla="*/ 1711855 h 1711855"/>
              <a:gd name="connsiteX4" fmla="*/ 0 w 1667226"/>
              <a:gd name="connsiteY4" fmla="*/ 1684915 h 1711855"/>
              <a:gd name="connsiteX5" fmla="*/ 0 w 1667226"/>
              <a:gd name="connsiteY5" fmla="*/ 564300 h 1711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67226" h="1711855">
                <a:moveTo>
                  <a:pt x="998834" y="0"/>
                </a:moveTo>
                <a:lnTo>
                  <a:pt x="1667226" y="373790"/>
                </a:lnTo>
                <a:lnTo>
                  <a:pt x="1667226" y="1711855"/>
                </a:lnTo>
                <a:lnTo>
                  <a:pt x="48502" y="1711855"/>
                </a:lnTo>
                <a:lnTo>
                  <a:pt x="0" y="1684915"/>
                </a:lnTo>
                <a:lnTo>
                  <a:pt x="0" y="564300"/>
                </a:lnTo>
                <a:close/>
              </a:path>
            </a:pathLst>
          </a:cu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3" name="Freeform: Shape 11">
            <a:extLst>
              <a:ext uri="{FF2B5EF4-FFF2-40B4-BE49-F238E27FC236}">
                <a16:creationId xmlns:a16="http://schemas.microsoft.com/office/drawing/2014/main" id="{A4CA3A93-BDBF-112D-54A0-05BF6B06BCC1}"/>
              </a:ext>
            </a:extLst>
          </p:cNvPr>
          <p:cNvSpPr/>
          <p:nvPr userDrawn="1"/>
        </p:nvSpPr>
        <p:spPr>
          <a:xfrm>
            <a:off x="10177285" y="5347130"/>
            <a:ext cx="748554" cy="85636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60000"/>
              <a:lumOff val="4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2" name="Footer Placeholder 1">
            <a:extLst>
              <a:ext uri="{FF2B5EF4-FFF2-40B4-BE49-F238E27FC236}">
                <a16:creationId xmlns:a16="http://schemas.microsoft.com/office/drawing/2014/main" id="{5F7A154B-D8F5-C1FB-307D-496380875BD1}"/>
              </a:ext>
            </a:extLst>
          </p:cNvPr>
          <p:cNvSpPr>
            <a:spLocks noGrp="1"/>
          </p:cNvSpPr>
          <p:nvPr>
            <p:ph type="ftr" sz="quarter" idx="28"/>
          </p:nvPr>
        </p:nvSpPr>
        <p:spPr/>
        <p:txBody>
          <a:bodyPr>
            <a:noAutofit/>
          </a:bodyPr>
          <a:lstStyle>
            <a:lvl1pPr>
              <a:defRPr>
                <a:solidFill>
                  <a:schemeClr val="accent6"/>
                </a:solidFill>
              </a:defRPr>
            </a:lvl1pPr>
          </a:lstStyle>
          <a:p>
            <a:r>
              <a:rPr lang="en-US"/>
              <a:t>Presentation title</a:t>
            </a:r>
            <a:endParaRPr lang="en-US" dirty="0"/>
          </a:p>
        </p:txBody>
      </p:sp>
      <p:sp>
        <p:nvSpPr>
          <p:cNvPr id="5" name="Slide Number Placeholder 4">
            <a:extLst>
              <a:ext uri="{FF2B5EF4-FFF2-40B4-BE49-F238E27FC236}">
                <a16:creationId xmlns:a16="http://schemas.microsoft.com/office/drawing/2014/main" id="{D728715E-D2CE-A33E-1A28-4E627F239BBE}"/>
              </a:ext>
            </a:extLst>
          </p:cNvPr>
          <p:cNvSpPr>
            <a:spLocks noGrp="1"/>
          </p:cNvSpPr>
          <p:nvPr>
            <p:ph type="sldNum" sz="quarter" idx="2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1212563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BF58E95-E9E1-28E6-FB2F-DE808892233F}"/>
              </a:ext>
            </a:extLst>
          </p:cNvPr>
          <p:cNvSpPr>
            <a:spLocks noGrp="1"/>
          </p:cNvSpPr>
          <p:nvPr>
            <p:ph type="title" hasCustomPrompt="1"/>
          </p:nvPr>
        </p:nvSpPr>
        <p:spPr>
          <a:xfrm>
            <a:off x="6099079" y="1856195"/>
            <a:ext cx="4518122" cy="1688906"/>
          </a:xfrm>
        </p:spPr>
        <p:txBody>
          <a:bodyPr anchor="b">
            <a:noAutofit/>
          </a:bodyPr>
          <a:lstStyle>
            <a:lvl1pPr>
              <a:defRPr sz="2700">
                <a:latin typeface="+mn-lt"/>
              </a:defRPr>
            </a:lvl1pPr>
          </a:lstStyle>
          <a:p>
            <a:r>
              <a:rPr lang="en-US" dirty="0"/>
              <a:t>Click to edit </a:t>
            </a:r>
            <a:r>
              <a:rPr lang="en-US" altLang="zh-CN" dirty="0"/>
              <a:t>Text</a:t>
            </a:r>
            <a:r>
              <a:rPr lang="zh-CN" altLang="en-US" dirty="0"/>
              <a:t> </a:t>
            </a:r>
            <a:r>
              <a:rPr lang="en-US" dirty="0"/>
              <a:t>style</a:t>
            </a:r>
          </a:p>
        </p:txBody>
      </p:sp>
      <p:sp>
        <p:nvSpPr>
          <p:cNvPr id="11" name="subtitle 47">
            <a:extLst>
              <a:ext uri="{FF2B5EF4-FFF2-40B4-BE49-F238E27FC236}">
                <a16:creationId xmlns:a16="http://schemas.microsoft.com/office/drawing/2014/main" id="{3B45AD65-2B81-A368-E5F0-5C61D0B1DFEB}"/>
              </a:ext>
            </a:extLst>
          </p:cNvPr>
          <p:cNvSpPr>
            <a:spLocks noGrp="1"/>
          </p:cNvSpPr>
          <p:nvPr>
            <p:ph type="body" sz="quarter" idx="29" hasCustomPrompt="1"/>
          </p:nvPr>
        </p:nvSpPr>
        <p:spPr>
          <a:xfrm>
            <a:off x="6095999" y="3695015"/>
            <a:ext cx="4672693" cy="1688906"/>
          </a:xfrm>
          <a:prstGeom prst="rect">
            <a:avLst/>
          </a:prstGeom>
        </p:spPr>
        <p:txBody>
          <a:bodyPr>
            <a:noAutofit/>
          </a:bodyPr>
          <a:lstStyle>
            <a:lvl1pPr marL="0" indent="0">
              <a:lnSpc>
                <a:spcPct val="100000"/>
              </a:lnSpc>
              <a:buNone/>
              <a:defRPr sz="1500" b="0">
                <a:solidFill>
                  <a:schemeClr val="accent4"/>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4" name="Freeform: Shape 5">
            <a:extLst>
              <a:ext uri="{FF2B5EF4-FFF2-40B4-BE49-F238E27FC236}">
                <a16:creationId xmlns:a16="http://schemas.microsoft.com/office/drawing/2014/main" id="{0CA4AA19-0D07-46AB-AC12-64054BBBB499}"/>
              </a:ext>
            </a:extLst>
          </p:cNvPr>
          <p:cNvSpPr/>
          <p:nvPr userDrawn="1"/>
        </p:nvSpPr>
        <p:spPr>
          <a:xfrm>
            <a:off x="3843559" y="722518"/>
            <a:ext cx="1244907" cy="140525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Freeform: Shape 6">
            <a:extLst>
              <a:ext uri="{FF2B5EF4-FFF2-40B4-BE49-F238E27FC236}">
                <a16:creationId xmlns:a16="http://schemas.microsoft.com/office/drawing/2014/main" id="{DF781D9E-0DF5-4DDA-84E6-35DFB054158C}"/>
              </a:ext>
            </a:extLst>
          </p:cNvPr>
          <p:cNvSpPr/>
          <p:nvPr userDrawn="1"/>
        </p:nvSpPr>
        <p:spPr>
          <a:xfrm>
            <a:off x="1223929" y="1436914"/>
            <a:ext cx="2857005" cy="326977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600" dirty="0"/>
          </a:p>
        </p:txBody>
      </p:sp>
      <p:sp>
        <p:nvSpPr>
          <p:cNvPr id="6" name="Freeform: Shape 7">
            <a:extLst>
              <a:ext uri="{FF2B5EF4-FFF2-40B4-BE49-F238E27FC236}">
                <a16:creationId xmlns:a16="http://schemas.microsoft.com/office/drawing/2014/main" id="{86BA1075-E23C-4BC9-8F67-B2E408F864D2}"/>
              </a:ext>
            </a:extLst>
          </p:cNvPr>
          <p:cNvSpPr/>
          <p:nvPr userDrawn="1"/>
        </p:nvSpPr>
        <p:spPr>
          <a:xfrm>
            <a:off x="758702" y="3457554"/>
            <a:ext cx="1208037" cy="138175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8" name="Freeform: Shape 11">
            <a:extLst>
              <a:ext uri="{FF2B5EF4-FFF2-40B4-BE49-F238E27FC236}">
                <a16:creationId xmlns:a16="http://schemas.microsoft.com/office/drawing/2014/main" id="{B2A4CA75-D17E-243B-9C56-A63C75AF6D56}"/>
              </a:ext>
            </a:extLst>
          </p:cNvPr>
          <p:cNvSpPr/>
          <p:nvPr userDrawn="1"/>
        </p:nvSpPr>
        <p:spPr>
          <a:xfrm>
            <a:off x="2917915" y="4662164"/>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20000"/>
              <a:lumOff val="8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3" name="Footer Placeholder 2">
            <a:extLst>
              <a:ext uri="{FF2B5EF4-FFF2-40B4-BE49-F238E27FC236}">
                <a16:creationId xmlns:a16="http://schemas.microsoft.com/office/drawing/2014/main" id="{7964077E-956B-EA3A-700F-A833D82341FE}"/>
              </a:ext>
            </a:extLst>
          </p:cNvPr>
          <p:cNvSpPr>
            <a:spLocks noGrp="1"/>
          </p:cNvSpPr>
          <p:nvPr>
            <p:ph type="ftr" sz="quarter" idx="30"/>
          </p:nvPr>
        </p:nvSpPr>
        <p:spPr/>
        <p:txBody>
          <a:bodyPr>
            <a:noAutofit/>
          </a:bodyPr>
          <a:lstStyle/>
          <a:p>
            <a:r>
              <a:rPr lang="en-US" noProof="0"/>
              <a:t>Presentation title</a:t>
            </a:r>
            <a:endParaRPr lang="en-US" noProof="0" dirty="0"/>
          </a:p>
        </p:txBody>
      </p:sp>
      <p:sp>
        <p:nvSpPr>
          <p:cNvPr id="10" name="Slide Number Placeholder 9">
            <a:extLst>
              <a:ext uri="{FF2B5EF4-FFF2-40B4-BE49-F238E27FC236}">
                <a16:creationId xmlns:a16="http://schemas.microsoft.com/office/drawing/2014/main" id="{8ED455D4-27F3-B6AD-2A20-7475F307E5E4}"/>
              </a:ext>
            </a:extLst>
          </p:cNvPr>
          <p:cNvSpPr>
            <a:spLocks noGrp="1"/>
          </p:cNvSpPr>
          <p:nvPr>
            <p:ph type="sldNum" sz="quarter" idx="31"/>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1256412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 Team Members">
    <p:spTree>
      <p:nvGrpSpPr>
        <p:cNvPr id="1" name=""/>
        <p:cNvGrpSpPr/>
        <p:nvPr/>
      </p:nvGrpSpPr>
      <p:grpSpPr>
        <a:xfrm>
          <a:off x="0" y="0"/>
          <a:ext cx="0" cy="0"/>
          <a:chOff x="0" y="0"/>
          <a:chExt cx="0" cy="0"/>
        </a:xfrm>
      </p:grpSpPr>
      <p:sp>
        <p:nvSpPr>
          <p:cNvPr id="16" name="Title Placeholder 4">
            <a:extLst>
              <a:ext uri="{FF2B5EF4-FFF2-40B4-BE49-F238E27FC236}">
                <a16:creationId xmlns:a16="http://schemas.microsoft.com/office/drawing/2014/main" id="{DCA6F28B-ACF1-D3CB-8968-4F64BEA02E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60" name="Content placeholder 47">
            <a:extLst>
              <a:ext uri="{FF2B5EF4-FFF2-40B4-BE49-F238E27FC236}">
                <a16:creationId xmlns:a16="http://schemas.microsoft.com/office/drawing/2014/main" id="{E2F72F6F-0172-47B0-8D9E-0EED383332E2}"/>
              </a:ext>
            </a:extLst>
          </p:cNvPr>
          <p:cNvSpPr>
            <a:spLocks noGrp="1"/>
          </p:cNvSpPr>
          <p:nvPr>
            <p:ph type="pic" sz="quarter" idx="48"/>
          </p:nvPr>
        </p:nvSpPr>
        <p:spPr>
          <a:xfrm>
            <a:off x="1114798"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52" name="Content placeholder 47" descr="Click icon to add picture">
            <a:extLst>
              <a:ext uri="{FF2B5EF4-FFF2-40B4-BE49-F238E27FC236}">
                <a16:creationId xmlns:a16="http://schemas.microsoft.com/office/drawing/2014/main" id="{2369DDD8-CFC2-4980-A0DB-411AA173B475}"/>
              </a:ext>
            </a:extLst>
          </p:cNvPr>
          <p:cNvSpPr>
            <a:spLocks noGrp="1"/>
          </p:cNvSpPr>
          <p:nvPr>
            <p:ph type="body" sz="quarter" idx="27" hasCustomPrompt="1"/>
          </p:nvPr>
        </p:nvSpPr>
        <p:spPr>
          <a:xfrm>
            <a:off x="1214003"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3" name="Content placeholder 47">
            <a:extLst>
              <a:ext uri="{FF2B5EF4-FFF2-40B4-BE49-F238E27FC236}">
                <a16:creationId xmlns:a16="http://schemas.microsoft.com/office/drawing/2014/main" id="{B66AC261-5929-40D2-A646-8F16675DE383}"/>
              </a:ext>
            </a:extLst>
          </p:cNvPr>
          <p:cNvSpPr>
            <a:spLocks noGrp="1"/>
          </p:cNvSpPr>
          <p:nvPr>
            <p:ph type="body" sz="quarter" idx="28" hasCustomPrompt="1"/>
          </p:nvPr>
        </p:nvSpPr>
        <p:spPr>
          <a:xfrm>
            <a:off x="1214003"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1" name="Content placeholder 47">
            <a:extLst>
              <a:ext uri="{FF2B5EF4-FFF2-40B4-BE49-F238E27FC236}">
                <a16:creationId xmlns:a16="http://schemas.microsoft.com/office/drawing/2014/main" id="{B33A9FB2-1610-4389-B352-D99255F77BEC}"/>
              </a:ext>
            </a:extLst>
          </p:cNvPr>
          <p:cNvSpPr>
            <a:spLocks noGrp="1"/>
          </p:cNvSpPr>
          <p:nvPr>
            <p:ph type="pic" sz="quarter" idx="49"/>
          </p:nvPr>
        </p:nvSpPr>
        <p:spPr>
          <a:xfrm>
            <a:off x="3623536" y="1840730"/>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DEE851A8-3FB7-B319-A053-BE08A45763C5}"/>
              </a:ext>
            </a:extLst>
          </p:cNvPr>
          <p:cNvSpPr>
            <a:spLocks noGrp="1"/>
          </p:cNvSpPr>
          <p:nvPr>
            <p:ph type="body" sz="quarter" idx="54" hasCustomPrompt="1"/>
          </p:nvPr>
        </p:nvSpPr>
        <p:spPr>
          <a:xfrm>
            <a:off x="37204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Content placeholder 47">
            <a:extLst>
              <a:ext uri="{FF2B5EF4-FFF2-40B4-BE49-F238E27FC236}">
                <a16:creationId xmlns:a16="http://schemas.microsoft.com/office/drawing/2014/main" id="{5743B59B-3EAA-B249-07CE-9C9C5B0B6AB1}"/>
              </a:ext>
            </a:extLst>
          </p:cNvPr>
          <p:cNvSpPr>
            <a:spLocks noGrp="1"/>
          </p:cNvSpPr>
          <p:nvPr>
            <p:ph type="body" sz="quarter" idx="55" hasCustomPrompt="1"/>
          </p:nvPr>
        </p:nvSpPr>
        <p:spPr>
          <a:xfrm>
            <a:off x="37204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2" name="Content placeholder 47">
            <a:extLst>
              <a:ext uri="{FF2B5EF4-FFF2-40B4-BE49-F238E27FC236}">
                <a16:creationId xmlns:a16="http://schemas.microsoft.com/office/drawing/2014/main" id="{0AC60B87-71AC-4AA8-9AE7-B3B427BACB12}"/>
              </a:ext>
            </a:extLst>
          </p:cNvPr>
          <p:cNvSpPr>
            <a:spLocks noGrp="1"/>
          </p:cNvSpPr>
          <p:nvPr>
            <p:ph type="pic" sz="quarter" idx="50"/>
          </p:nvPr>
        </p:nvSpPr>
        <p:spPr>
          <a:xfrm>
            <a:off x="6113401"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19" name="Content placeholder 47" descr="Click icon to add picture">
            <a:extLst>
              <a:ext uri="{FF2B5EF4-FFF2-40B4-BE49-F238E27FC236}">
                <a16:creationId xmlns:a16="http://schemas.microsoft.com/office/drawing/2014/main" id="{110FBA5D-2CEB-4D44-16CA-0F24099B1401}"/>
              </a:ext>
            </a:extLst>
          </p:cNvPr>
          <p:cNvSpPr>
            <a:spLocks noGrp="1"/>
          </p:cNvSpPr>
          <p:nvPr>
            <p:ph type="body" sz="quarter" idx="52" hasCustomPrompt="1"/>
          </p:nvPr>
        </p:nvSpPr>
        <p:spPr>
          <a:xfrm>
            <a:off x="6218710"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2108E774-D145-FA07-58F1-7DB37A30A596}"/>
              </a:ext>
            </a:extLst>
          </p:cNvPr>
          <p:cNvSpPr>
            <a:spLocks noGrp="1"/>
          </p:cNvSpPr>
          <p:nvPr>
            <p:ph type="body" sz="quarter" idx="53" hasCustomPrompt="1"/>
          </p:nvPr>
        </p:nvSpPr>
        <p:spPr>
          <a:xfrm>
            <a:off x="6218710"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3" name="Content placeholder 47">
            <a:extLst>
              <a:ext uri="{FF2B5EF4-FFF2-40B4-BE49-F238E27FC236}">
                <a16:creationId xmlns:a16="http://schemas.microsoft.com/office/drawing/2014/main" id="{05B25D7D-82BA-4FF5-9C92-4AD181847515}"/>
              </a:ext>
            </a:extLst>
          </p:cNvPr>
          <p:cNvSpPr>
            <a:spLocks noGrp="1"/>
          </p:cNvSpPr>
          <p:nvPr>
            <p:ph type="pic" sz="quarter" idx="51"/>
          </p:nvPr>
        </p:nvSpPr>
        <p:spPr>
          <a:xfrm>
            <a:off x="8500328" y="1836331"/>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5" name="Content placeholder 47" descr="Click icon to add picture">
            <a:extLst>
              <a:ext uri="{FF2B5EF4-FFF2-40B4-BE49-F238E27FC236}">
                <a16:creationId xmlns:a16="http://schemas.microsoft.com/office/drawing/2014/main" id="{A9C2624B-E6E6-C673-E8FF-F4BF909C3AC2}"/>
              </a:ext>
            </a:extLst>
          </p:cNvPr>
          <p:cNvSpPr>
            <a:spLocks noGrp="1"/>
          </p:cNvSpPr>
          <p:nvPr>
            <p:ph type="body" sz="quarter" idx="56" hasCustomPrompt="1"/>
          </p:nvPr>
        </p:nvSpPr>
        <p:spPr>
          <a:xfrm>
            <a:off x="86353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a:extLst>
              <a:ext uri="{FF2B5EF4-FFF2-40B4-BE49-F238E27FC236}">
                <a16:creationId xmlns:a16="http://schemas.microsoft.com/office/drawing/2014/main" id="{A003837A-CCD7-3699-D86F-CB884CA4C675}"/>
              </a:ext>
            </a:extLst>
          </p:cNvPr>
          <p:cNvSpPr>
            <a:spLocks noGrp="1"/>
          </p:cNvSpPr>
          <p:nvPr>
            <p:ph type="body" sz="quarter" idx="57" hasCustomPrompt="1"/>
          </p:nvPr>
        </p:nvSpPr>
        <p:spPr>
          <a:xfrm>
            <a:off x="86353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 name="Footer Placeholder 1">
            <a:extLst>
              <a:ext uri="{FF2B5EF4-FFF2-40B4-BE49-F238E27FC236}">
                <a16:creationId xmlns:a16="http://schemas.microsoft.com/office/drawing/2014/main" id="{89028585-56FF-7B3D-783D-D06964F7C099}"/>
              </a:ext>
            </a:extLst>
          </p:cNvPr>
          <p:cNvSpPr>
            <a:spLocks noGrp="1"/>
          </p:cNvSpPr>
          <p:nvPr>
            <p:ph type="ftr" sz="quarter" idx="58"/>
          </p:nvPr>
        </p:nvSpPr>
        <p:spPr/>
        <p:txBody>
          <a:bodyPr>
            <a:noAutofit/>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7D090978-DDC9-0FA2-2CFD-733C8B854F3C}"/>
              </a:ext>
            </a:extLst>
          </p:cNvPr>
          <p:cNvSpPr>
            <a:spLocks noGrp="1"/>
          </p:cNvSpPr>
          <p:nvPr>
            <p:ph type="sldNum" sz="quarter" idx="5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263683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 Team Members">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92FA2A-46BA-2A19-C3CE-EC6985867B92}"/>
              </a:ext>
            </a:extLst>
          </p:cNvPr>
          <p:cNvSpPr>
            <a:spLocks noGrp="1"/>
          </p:cNvSpPr>
          <p:nvPr>
            <p:ph type="title"/>
          </p:nvPr>
        </p:nvSpPr>
        <p:spPr>
          <a:xfrm>
            <a:off x="509574" y="2367293"/>
            <a:ext cx="3909993" cy="3629708"/>
          </a:xfrm>
        </p:spPr>
        <p:txBody>
          <a:bodyPr anchor="t">
            <a:noAutofit/>
          </a:bodyPr>
          <a:lstStyle>
            <a:lvl1pPr>
              <a:defRPr>
                <a:solidFill>
                  <a:schemeClr val="accent6"/>
                </a:solidFill>
              </a:defRPr>
            </a:lvl1pPr>
          </a:lstStyle>
          <a:p>
            <a:r>
              <a:rPr lang="en-US"/>
              <a:t>Click to edit Master title style</a:t>
            </a:r>
            <a:endParaRPr lang="en-US" dirty="0"/>
          </a:p>
        </p:txBody>
      </p:sp>
      <p:sp>
        <p:nvSpPr>
          <p:cNvPr id="38" name="Content placeholder 47">
            <a:extLst>
              <a:ext uri="{FF2B5EF4-FFF2-40B4-BE49-F238E27FC236}">
                <a16:creationId xmlns:a16="http://schemas.microsoft.com/office/drawing/2014/main" id="{BF9EDF7D-3BB1-43C0-92BB-091CCC520477}"/>
              </a:ext>
            </a:extLst>
          </p:cNvPr>
          <p:cNvSpPr>
            <a:spLocks noGrp="1"/>
          </p:cNvSpPr>
          <p:nvPr>
            <p:ph type="pic" sz="quarter" idx="48"/>
          </p:nvPr>
        </p:nvSpPr>
        <p:spPr>
          <a:xfrm>
            <a:off x="426979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39" name="Content placeholder 47" descr="Click icon to add picture">
            <a:extLst>
              <a:ext uri="{FF2B5EF4-FFF2-40B4-BE49-F238E27FC236}">
                <a16:creationId xmlns:a16="http://schemas.microsoft.com/office/drawing/2014/main" id="{15896C2C-7C25-4BC0-AF9B-DF590A2909AA}"/>
              </a:ext>
            </a:extLst>
          </p:cNvPr>
          <p:cNvSpPr>
            <a:spLocks noGrp="1"/>
          </p:cNvSpPr>
          <p:nvPr>
            <p:ph type="body" sz="quarter" idx="27" hasCustomPrompt="1"/>
          </p:nvPr>
        </p:nvSpPr>
        <p:spPr>
          <a:xfrm>
            <a:off x="5520210" y="522515"/>
            <a:ext cx="2289842" cy="626551"/>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CAC554EF-FF8F-4055-A716-E82F461413B7}"/>
              </a:ext>
            </a:extLst>
          </p:cNvPr>
          <p:cNvSpPr>
            <a:spLocks noGrp="1"/>
          </p:cNvSpPr>
          <p:nvPr>
            <p:ph type="body" sz="quarter" idx="28" hasCustomPrompt="1"/>
          </p:nvPr>
        </p:nvSpPr>
        <p:spPr>
          <a:xfrm>
            <a:off x="5520211" y="1165881"/>
            <a:ext cx="2289842" cy="506399"/>
          </a:xfrm>
          <a:prstGeom prst="rect">
            <a:avLst/>
          </a:prstGeom>
        </p:spPr>
        <p:txBody>
          <a:bodyPr>
            <a:noAutofit/>
          </a:bodyPr>
          <a:lstStyle>
            <a:lvl1pPr marL="0" indent="0" algn="l">
              <a:lnSpc>
                <a:spcPct val="90000"/>
              </a:lnSpc>
              <a:spcBef>
                <a:spcPts val="0"/>
              </a:spcBef>
              <a:buNone/>
              <a:defRPr sz="1400" b="0"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56" name="Content placeholder 47">
            <a:extLst>
              <a:ext uri="{FF2B5EF4-FFF2-40B4-BE49-F238E27FC236}">
                <a16:creationId xmlns:a16="http://schemas.microsoft.com/office/drawing/2014/main" id="{4F0742C0-A9F2-4886-B17E-6915399483C3}"/>
              </a:ext>
            </a:extLst>
          </p:cNvPr>
          <p:cNvSpPr>
            <a:spLocks noGrp="1"/>
          </p:cNvSpPr>
          <p:nvPr>
            <p:ph type="pic" sz="quarter" idx="72"/>
          </p:nvPr>
        </p:nvSpPr>
        <p:spPr>
          <a:xfrm>
            <a:off x="805991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1" name="Content placeholder 47" descr="Click icon to add picture">
            <a:extLst>
              <a:ext uri="{FF2B5EF4-FFF2-40B4-BE49-F238E27FC236}">
                <a16:creationId xmlns:a16="http://schemas.microsoft.com/office/drawing/2014/main" id="{CE3DC674-39AB-43B9-AC30-97A68D221596}"/>
              </a:ext>
            </a:extLst>
          </p:cNvPr>
          <p:cNvSpPr>
            <a:spLocks noGrp="1"/>
          </p:cNvSpPr>
          <p:nvPr>
            <p:ph type="body" sz="quarter" idx="55" hasCustomPrompt="1"/>
          </p:nvPr>
        </p:nvSpPr>
        <p:spPr>
          <a:xfrm>
            <a:off x="9309889" y="642667"/>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2" name="Content placeholder 47">
            <a:extLst>
              <a:ext uri="{FF2B5EF4-FFF2-40B4-BE49-F238E27FC236}">
                <a16:creationId xmlns:a16="http://schemas.microsoft.com/office/drawing/2014/main" id="{F12189CA-0E22-41A5-91FD-03761860993D}"/>
              </a:ext>
            </a:extLst>
          </p:cNvPr>
          <p:cNvSpPr>
            <a:spLocks noGrp="1"/>
          </p:cNvSpPr>
          <p:nvPr>
            <p:ph type="body" sz="quarter" idx="56" hasCustomPrompt="1"/>
          </p:nvPr>
        </p:nvSpPr>
        <p:spPr>
          <a:xfrm>
            <a:off x="9309891" y="1165881"/>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8" name="Content placeholder 47">
            <a:extLst>
              <a:ext uri="{FF2B5EF4-FFF2-40B4-BE49-F238E27FC236}">
                <a16:creationId xmlns:a16="http://schemas.microsoft.com/office/drawing/2014/main" id="{A962C62E-F92F-445A-9243-8B433747A548}"/>
              </a:ext>
            </a:extLst>
          </p:cNvPr>
          <p:cNvSpPr>
            <a:spLocks noGrp="1"/>
          </p:cNvSpPr>
          <p:nvPr>
            <p:ph type="pic" sz="quarter" idx="69"/>
          </p:nvPr>
        </p:nvSpPr>
        <p:spPr>
          <a:xfrm>
            <a:off x="426979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descr="Click icon to add picture">
            <a:extLst>
              <a:ext uri="{FF2B5EF4-FFF2-40B4-BE49-F238E27FC236}">
                <a16:creationId xmlns:a16="http://schemas.microsoft.com/office/drawing/2014/main" id="{DE6F9463-BB2D-43FC-BE8F-21D3F9A2539C}"/>
              </a:ext>
            </a:extLst>
          </p:cNvPr>
          <p:cNvSpPr>
            <a:spLocks noGrp="1"/>
          </p:cNvSpPr>
          <p:nvPr>
            <p:ph type="body" sz="quarter" idx="57" hasCustomPrompt="1"/>
          </p:nvPr>
        </p:nvSpPr>
        <p:spPr>
          <a:xfrm>
            <a:off x="5520210" y="2105171"/>
            <a:ext cx="2193021" cy="617418"/>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4" name="Content placeholder 47">
            <a:extLst>
              <a:ext uri="{FF2B5EF4-FFF2-40B4-BE49-F238E27FC236}">
                <a16:creationId xmlns:a16="http://schemas.microsoft.com/office/drawing/2014/main" id="{7DF27694-08A2-4530-B763-5A9B9D4DC6E0}"/>
              </a:ext>
            </a:extLst>
          </p:cNvPr>
          <p:cNvSpPr>
            <a:spLocks noGrp="1"/>
          </p:cNvSpPr>
          <p:nvPr>
            <p:ph type="body" sz="quarter" idx="58" hasCustomPrompt="1"/>
          </p:nvPr>
        </p:nvSpPr>
        <p:spPr>
          <a:xfrm>
            <a:off x="5520212" y="2739721"/>
            <a:ext cx="2193021" cy="506399"/>
          </a:xfrm>
          <a:prstGeom prst="rect">
            <a:avLst/>
          </a:prstGeom>
        </p:spPr>
        <p:txBody>
          <a:bodyPr>
            <a:noAutofit/>
          </a:bodyPr>
          <a:lstStyle>
            <a:lvl1pPr marL="0" indent="0" algn="l">
              <a:lnSpc>
                <a:spcPct val="100000"/>
              </a:lnSpc>
              <a:spcBef>
                <a:spcPts val="0"/>
              </a:spcBef>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1" name="Content placeholder 47">
            <a:extLst>
              <a:ext uri="{FF2B5EF4-FFF2-40B4-BE49-F238E27FC236}">
                <a16:creationId xmlns:a16="http://schemas.microsoft.com/office/drawing/2014/main" id="{2EA753B3-D0BB-4484-85D1-E28345D99F4C}"/>
              </a:ext>
            </a:extLst>
          </p:cNvPr>
          <p:cNvSpPr>
            <a:spLocks noGrp="1"/>
          </p:cNvSpPr>
          <p:nvPr>
            <p:ph type="pic" sz="quarter" idx="73"/>
          </p:nvPr>
        </p:nvSpPr>
        <p:spPr>
          <a:xfrm>
            <a:off x="805991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dirty="0"/>
          </a:p>
        </p:txBody>
      </p:sp>
      <p:sp>
        <p:nvSpPr>
          <p:cNvPr id="45" name="Content placeholder 47" descr="Click icon to add picture">
            <a:extLst>
              <a:ext uri="{FF2B5EF4-FFF2-40B4-BE49-F238E27FC236}">
                <a16:creationId xmlns:a16="http://schemas.microsoft.com/office/drawing/2014/main" id="{20398AA4-3D68-487D-BE7C-9F1D45E3F5FF}"/>
              </a:ext>
            </a:extLst>
          </p:cNvPr>
          <p:cNvSpPr>
            <a:spLocks noGrp="1"/>
          </p:cNvSpPr>
          <p:nvPr>
            <p:ph type="body" sz="quarter" idx="59" hasCustomPrompt="1"/>
          </p:nvPr>
        </p:nvSpPr>
        <p:spPr>
          <a:xfrm>
            <a:off x="9309890" y="2032203"/>
            <a:ext cx="2098039" cy="701144"/>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6" name="Content placeholder 47">
            <a:extLst>
              <a:ext uri="{FF2B5EF4-FFF2-40B4-BE49-F238E27FC236}">
                <a16:creationId xmlns:a16="http://schemas.microsoft.com/office/drawing/2014/main" id="{6B623D7A-5E96-42AB-9B1F-14E445503187}"/>
              </a:ext>
            </a:extLst>
          </p:cNvPr>
          <p:cNvSpPr>
            <a:spLocks noGrp="1"/>
          </p:cNvSpPr>
          <p:nvPr>
            <p:ph type="body" sz="quarter" idx="60" hasCustomPrompt="1"/>
          </p:nvPr>
        </p:nvSpPr>
        <p:spPr>
          <a:xfrm>
            <a:off x="9309890" y="274640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9" name="Content placeholder 47">
            <a:extLst>
              <a:ext uri="{FF2B5EF4-FFF2-40B4-BE49-F238E27FC236}">
                <a16:creationId xmlns:a16="http://schemas.microsoft.com/office/drawing/2014/main" id="{EAA5B0EA-1F3B-4D8B-9BB9-F9037A393705}"/>
              </a:ext>
            </a:extLst>
          </p:cNvPr>
          <p:cNvSpPr>
            <a:spLocks noGrp="1"/>
          </p:cNvSpPr>
          <p:nvPr>
            <p:ph type="pic" sz="quarter" idx="70"/>
          </p:nvPr>
        </p:nvSpPr>
        <p:spPr>
          <a:xfrm>
            <a:off x="426979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7" name="Content placeholder 47" descr="Click icon to add picture">
            <a:extLst>
              <a:ext uri="{FF2B5EF4-FFF2-40B4-BE49-F238E27FC236}">
                <a16:creationId xmlns:a16="http://schemas.microsoft.com/office/drawing/2014/main" id="{2C93687D-1E42-4B01-9F16-9FA098CE1153}"/>
              </a:ext>
            </a:extLst>
          </p:cNvPr>
          <p:cNvSpPr>
            <a:spLocks noGrp="1"/>
          </p:cNvSpPr>
          <p:nvPr>
            <p:ph type="body" sz="quarter" idx="61" hasCustomPrompt="1"/>
          </p:nvPr>
        </p:nvSpPr>
        <p:spPr>
          <a:xfrm>
            <a:off x="5520210"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0" name="Content placeholder 47">
            <a:extLst>
              <a:ext uri="{FF2B5EF4-FFF2-40B4-BE49-F238E27FC236}">
                <a16:creationId xmlns:a16="http://schemas.microsoft.com/office/drawing/2014/main" id="{7AB91474-458B-45F7-9773-FA375C2CF7FD}"/>
              </a:ext>
            </a:extLst>
          </p:cNvPr>
          <p:cNvSpPr>
            <a:spLocks noGrp="1"/>
          </p:cNvSpPr>
          <p:nvPr>
            <p:ph type="body" sz="quarter" idx="62" hasCustomPrompt="1"/>
          </p:nvPr>
        </p:nvSpPr>
        <p:spPr>
          <a:xfrm>
            <a:off x="552021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2" name="Content placeholder 47">
            <a:extLst>
              <a:ext uri="{FF2B5EF4-FFF2-40B4-BE49-F238E27FC236}">
                <a16:creationId xmlns:a16="http://schemas.microsoft.com/office/drawing/2014/main" id="{52E587E7-A09A-4FB2-8774-8073E737F106}"/>
              </a:ext>
            </a:extLst>
          </p:cNvPr>
          <p:cNvSpPr>
            <a:spLocks noGrp="1"/>
          </p:cNvSpPr>
          <p:nvPr>
            <p:ph type="pic" sz="quarter" idx="74"/>
          </p:nvPr>
        </p:nvSpPr>
        <p:spPr>
          <a:xfrm>
            <a:off x="805991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1" name="Content placeholder 47" descr="Click icon to add picture">
            <a:extLst>
              <a:ext uri="{FF2B5EF4-FFF2-40B4-BE49-F238E27FC236}">
                <a16:creationId xmlns:a16="http://schemas.microsoft.com/office/drawing/2014/main" id="{FBF01DC7-D684-4484-B2AA-B50F7B1A00DA}"/>
              </a:ext>
            </a:extLst>
          </p:cNvPr>
          <p:cNvSpPr>
            <a:spLocks noGrp="1"/>
          </p:cNvSpPr>
          <p:nvPr>
            <p:ph type="body" sz="quarter" idx="63" hasCustomPrompt="1"/>
          </p:nvPr>
        </p:nvSpPr>
        <p:spPr>
          <a:xfrm>
            <a:off x="9309889"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2" name="Content placeholder 47">
            <a:extLst>
              <a:ext uri="{FF2B5EF4-FFF2-40B4-BE49-F238E27FC236}">
                <a16:creationId xmlns:a16="http://schemas.microsoft.com/office/drawing/2014/main" id="{6046C90F-8A25-4E70-9BC9-4496C6B94EBC}"/>
              </a:ext>
            </a:extLst>
          </p:cNvPr>
          <p:cNvSpPr>
            <a:spLocks noGrp="1"/>
          </p:cNvSpPr>
          <p:nvPr>
            <p:ph type="body" sz="quarter" idx="64" hasCustomPrompt="1"/>
          </p:nvPr>
        </p:nvSpPr>
        <p:spPr>
          <a:xfrm>
            <a:off x="930989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5" name="Content placeholder 47">
            <a:extLst>
              <a:ext uri="{FF2B5EF4-FFF2-40B4-BE49-F238E27FC236}">
                <a16:creationId xmlns:a16="http://schemas.microsoft.com/office/drawing/2014/main" id="{D05B9A22-6B21-40BB-BBC1-9586C432A97B}"/>
              </a:ext>
            </a:extLst>
          </p:cNvPr>
          <p:cNvSpPr>
            <a:spLocks noGrp="1"/>
          </p:cNvSpPr>
          <p:nvPr>
            <p:ph type="pic" sz="quarter" idx="71"/>
          </p:nvPr>
        </p:nvSpPr>
        <p:spPr>
          <a:xfrm>
            <a:off x="426979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3" name="Content placeholder 47" descr="Click icon to add picture">
            <a:extLst>
              <a:ext uri="{FF2B5EF4-FFF2-40B4-BE49-F238E27FC236}">
                <a16:creationId xmlns:a16="http://schemas.microsoft.com/office/drawing/2014/main" id="{F5E2B418-8D0E-4995-A3ED-4348C6F4A1AF}"/>
              </a:ext>
            </a:extLst>
          </p:cNvPr>
          <p:cNvSpPr>
            <a:spLocks noGrp="1"/>
          </p:cNvSpPr>
          <p:nvPr>
            <p:ph type="body" sz="quarter" idx="65" hasCustomPrompt="1"/>
          </p:nvPr>
        </p:nvSpPr>
        <p:spPr>
          <a:xfrm>
            <a:off x="5520210"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8" name="Content placeholder 47">
            <a:extLst>
              <a:ext uri="{FF2B5EF4-FFF2-40B4-BE49-F238E27FC236}">
                <a16:creationId xmlns:a16="http://schemas.microsoft.com/office/drawing/2014/main" id="{90A2A6E4-4D11-4F28-9D68-BC28580EBC05}"/>
              </a:ext>
            </a:extLst>
          </p:cNvPr>
          <p:cNvSpPr>
            <a:spLocks noGrp="1"/>
          </p:cNvSpPr>
          <p:nvPr>
            <p:ph type="body" sz="quarter" idx="66" hasCustomPrompt="1"/>
          </p:nvPr>
        </p:nvSpPr>
        <p:spPr>
          <a:xfrm>
            <a:off x="552021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3" name="Content placeholder 47">
            <a:extLst>
              <a:ext uri="{FF2B5EF4-FFF2-40B4-BE49-F238E27FC236}">
                <a16:creationId xmlns:a16="http://schemas.microsoft.com/office/drawing/2014/main" id="{A74DEBE4-2F74-4EB7-9501-8D37A3151B2A}"/>
              </a:ext>
            </a:extLst>
          </p:cNvPr>
          <p:cNvSpPr>
            <a:spLocks noGrp="1"/>
          </p:cNvSpPr>
          <p:nvPr>
            <p:ph type="pic" sz="quarter" idx="75"/>
          </p:nvPr>
        </p:nvSpPr>
        <p:spPr>
          <a:xfrm>
            <a:off x="805991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9" name="Content placeholder 47" descr="Click icon to add picture">
            <a:extLst>
              <a:ext uri="{FF2B5EF4-FFF2-40B4-BE49-F238E27FC236}">
                <a16:creationId xmlns:a16="http://schemas.microsoft.com/office/drawing/2014/main" id="{070D69EE-1032-4604-B201-FD13AE846E9E}"/>
              </a:ext>
            </a:extLst>
          </p:cNvPr>
          <p:cNvSpPr>
            <a:spLocks noGrp="1"/>
          </p:cNvSpPr>
          <p:nvPr>
            <p:ph type="body" sz="quarter" idx="67" hasCustomPrompt="1"/>
          </p:nvPr>
        </p:nvSpPr>
        <p:spPr>
          <a:xfrm>
            <a:off x="9313612"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0" name="Content placeholder 47">
            <a:extLst>
              <a:ext uri="{FF2B5EF4-FFF2-40B4-BE49-F238E27FC236}">
                <a16:creationId xmlns:a16="http://schemas.microsoft.com/office/drawing/2014/main" id="{B65187B8-CD7A-46B0-A851-E2456586E758}"/>
              </a:ext>
            </a:extLst>
          </p:cNvPr>
          <p:cNvSpPr>
            <a:spLocks noGrp="1"/>
          </p:cNvSpPr>
          <p:nvPr>
            <p:ph type="body" sz="quarter" idx="68" hasCustomPrompt="1"/>
          </p:nvPr>
        </p:nvSpPr>
        <p:spPr>
          <a:xfrm>
            <a:off x="930989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 name="Footer Placeholder 4">
            <a:extLst>
              <a:ext uri="{FF2B5EF4-FFF2-40B4-BE49-F238E27FC236}">
                <a16:creationId xmlns:a16="http://schemas.microsoft.com/office/drawing/2014/main" id="{B2964988-2386-5A15-B085-00BD5D58E53C}"/>
              </a:ext>
            </a:extLst>
          </p:cNvPr>
          <p:cNvSpPr>
            <a:spLocks noGrp="1"/>
          </p:cNvSpPr>
          <p:nvPr>
            <p:ph type="ftr" sz="quarter" idx="76"/>
          </p:nvPr>
        </p:nvSpPr>
        <p:spPr/>
        <p:txBody>
          <a:bodyPr>
            <a:noAutofit/>
          </a:bodyPr>
          <a:lstStyle>
            <a:lvl1pPr>
              <a:defRPr>
                <a:solidFill>
                  <a:schemeClr val="accent6"/>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062CC095-C330-BF75-42CE-50A46EAD82C5}"/>
              </a:ext>
            </a:extLst>
          </p:cNvPr>
          <p:cNvSpPr>
            <a:spLocks noGrp="1"/>
          </p:cNvSpPr>
          <p:nvPr>
            <p:ph type="sldNum" sz="quarter" idx="77"/>
          </p:nvPr>
        </p:nvSpPr>
        <p:spPr/>
        <p:txBody>
          <a:bodyPr>
            <a:noAutofit/>
          </a:bodyPr>
          <a:lstStyle>
            <a:lvl1pPr>
              <a:defRPr b="0">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7431174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3">
            <a:alpha val="20000"/>
          </a:schemeClr>
        </a:solidFill>
        <a:effectLst/>
      </p:bgPr>
    </p:bg>
    <p:spTree>
      <p:nvGrpSpPr>
        <p:cNvPr id="1" name=""/>
        <p:cNvGrpSpPr/>
        <p:nvPr/>
      </p:nvGrpSpPr>
      <p:grpSpPr>
        <a:xfrm>
          <a:off x="0" y="0"/>
          <a:ext cx="0" cy="0"/>
          <a:chOff x="0" y="0"/>
          <a:chExt cx="0" cy="0"/>
        </a:xfrm>
      </p:grpSpPr>
      <p:sp>
        <p:nvSpPr>
          <p:cNvPr id="4" name="Content placeholder 47">
            <a:extLst>
              <a:ext uri="{FF2B5EF4-FFF2-40B4-BE49-F238E27FC236}">
                <a16:creationId xmlns:a16="http://schemas.microsoft.com/office/drawing/2014/main" id="{28B6388A-37D2-4382-A7FC-9B9A76BDE84D}"/>
              </a:ext>
            </a:extLst>
          </p:cNvPr>
          <p:cNvSpPr>
            <a:spLocks noGrp="1"/>
          </p:cNvSpPr>
          <p:nvPr>
            <p:ph type="sldNum" sz="quarter" idx="4"/>
          </p:nvPr>
        </p:nvSpPr>
        <p:spPr>
          <a:xfrm>
            <a:off x="11194169" y="6217920"/>
            <a:ext cx="458592" cy="365125"/>
          </a:xfrm>
          <a:prstGeom prst="rect">
            <a:avLst/>
          </a:prstGeom>
        </p:spPr>
        <p:txBody>
          <a:bodyPr vert="horz" lIns="91440" tIns="45720" rIns="91440" bIns="45720" rtlCol="0" anchor="ctr">
            <a:noAutofit/>
          </a:bodyPr>
          <a:lstStyle>
            <a:lvl1pPr algn="ctr">
              <a:defRPr sz="1200">
                <a:solidFill>
                  <a:schemeClr val="accent6"/>
                </a:solidFill>
                <a:latin typeface="+mn-lt"/>
              </a:defRPr>
            </a:lvl1pPr>
          </a:lstStyle>
          <a:p>
            <a:fld id="{47FEACEE-25B4-4A2D-B147-27296E36371D}" type="slidenum">
              <a:rPr lang="en-US" altLang="zh-CN" smtClean="0"/>
              <a:pPr/>
              <a:t>‹#›</a:t>
            </a:fld>
            <a:endParaRPr lang="en-US" altLang="zh-CN" dirty="0"/>
          </a:p>
        </p:txBody>
      </p:sp>
      <p:sp>
        <p:nvSpPr>
          <p:cNvPr id="6" name="Text Placeholder 2">
            <a:extLst>
              <a:ext uri="{FF2B5EF4-FFF2-40B4-BE49-F238E27FC236}">
                <a16:creationId xmlns:a16="http://schemas.microsoft.com/office/drawing/2014/main" id="{18CB8A3D-9A54-FD7C-F6A5-B33E6C891A4E}"/>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itle Placeholder 4">
            <a:extLst>
              <a:ext uri="{FF2B5EF4-FFF2-40B4-BE49-F238E27FC236}">
                <a16:creationId xmlns:a16="http://schemas.microsoft.com/office/drawing/2014/main" id="{F38A7675-78A2-B642-22AF-B98514C68B0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noProof="0"/>
              <a:t>Click to edit Master title style</a:t>
            </a:r>
          </a:p>
        </p:txBody>
      </p:sp>
      <p:sp>
        <p:nvSpPr>
          <p:cNvPr id="8" name="Footer Placeholder 7">
            <a:extLst>
              <a:ext uri="{FF2B5EF4-FFF2-40B4-BE49-F238E27FC236}">
                <a16:creationId xmlns:a16="http://schemas.microsoft.com/office/drawing/2014/main" id="{C176125D-E69D-E2ED-1549-3D67DBD487E0}"/>
              </a:ext>
            </a:extLst>
          </p:cNvPr>
          <p:cNvSpPr>
            <a:spLocks noGrp="1"/>
          </p:cNvSpPr>
          <p:nvPr>
            <p:ph type="ftr" sz="quarter" idx="3"/>
          </p:nvPr>
        </p:nvSpPr>
        <p:spPr>
          <a:xfrm>
            <a:off x="484632" y="6217920"/>
            <a:ext cx="4114800" cy="365125"/>
          </a:xfrm>
          <a:prstGeom prst="rect">
            <a:avLst/>
          </a:prstGeom>
        </p:spPr>
        <p:txBody>
          <a:bodyPr vert="horz" lIns="91440" tIns="45720" rIns="91440" bIns="45720" rtlCol="0" anchor="ctr">
            <a:noAutofit/>
          </a:bodyPr>
          <a:lstStyle>
            <a:lvl1pPr algn="l">
              <a:defRPr sz="1200">
                <a:solidFill>
                  <a:schemeClr val="accent6"/>
                </a:solidFill>
                <a:latin typeface="+mn-lt"/>
              </a:defRPr>
            </a:lvl1pPr>
          </a:lstStyle>
          <a:p>
            <a:r>
              <a:rPr lang="en-US"/>
              <a:t>Presentation title</a:t>
            </a:r>
            <a:endParaRPr lang="en-US" dirty="0"/>
          </a:p>
        </p:txBody>
      </p:sp>
    </p:spTree>
    <p:extLst>
      <p:ext uri="{BB962C8B-B14F-4D97-AF65-F5344CB8AC3E}">
        <p14:creationId xmlns:p14="http://schemas.microsoft.com/office/powerpoint/2010/main" val="2020574204"/>
      </p:ext>
    </p:extLst>
  </p:cSld>
  <p:clrMap bg1="lt1" tx1="dk1" bg2="lt2" tx2="dk2" accent1="accent1" accent2="accent2" accent3="accent3" accent4="accent4" accent5="accent5" accent6="accent6" hlink="hlink" folHlink="folHlink"/>
  <p:sldLayoutIdLst>
    <p:sldLayoutId id="2147483667" r:id="rId1"/>
    <p:sldLayoutId id="2147483652"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8" r:id="rId11"/>
    <p:sldLayoutId id="2147483661" r:id="rId12"/>
    <p:sldLayoutId id="2147483662" r:id="rId13"/>
    <p:sldLayoutId id="2147483663" r:id="rId14"/>
    <p:sldLayoutId id="2147483664" r:id="rId15"/>
    <p:sldLayoutId id="2147483665" r:id="rId16"/>
    <p:sldLayoutId id="2147483669" r:id="rId17"/>
    <p:sldLayoutId id="2147483670" r:id="rId18"/>
    <p:sldLayoutId id="2147483672" r:id="rId19"/>
  </p:sldLayoutIdLst>
  <p:hf hdr="0" dt="0"/>
  <p:txStyles>
    <p:title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6"/>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032">
          <p15:clr>
            <a:srgbClr val="F26B43"/>
          </p15:clr>
        </p15:guide>
        <p15:guide id="2" pos="3840">
          <p15:clr>
            <a:srgbClr val="F26B43"/>
          </p15:clr>
        </p15:guide>
        <p15:guide id="3" pos="5640">
          <p15:clr>
            <a:srgbClr val="F26B43"/>
          </p15:clr>
        </p15:guide>
        <p15:guide id="4" pos="1656">
          <p15:clr>
            <a:srgbClr val="F26B43"/>
          </p15:clr>
        </p15:guide>
        <p15:guide id="5" pos="5208">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7.xml"/><Relationship Id="rId1" Type="http://schemas.openxmlformats.org/officeDocument/2006/relationships/tags" Target="../tags/tag1.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7.xml"/><Relationship Id="rId7" Type="http://schemas.openxmlformats.org/officeDocument/2006/relationships/image" Target="../media/image10.jpeg"/><Relationship Id="rId2" Type="http://schemas.openxmlformats.org/officeDocument/2006/relationships/slideLayout" Target="../slideLayouts/slideLayout16.xml"/><Relationship Id="rId1" Type="http://schemas.openxmlformats.org/officeDocument/2006/relationships/tags" Target="../tags/tag10.xml"/><Relationship Id="rId6" Type="http://schemas.openxmlformats.org/officeDocument/2006/relationships/image" Target="../media/image9.jpeg"/><Relationship Id="rId5" Type="http://schemas.openxmlformats.org/officeDocument/2006/relationships/image" Target="../media/image8.jpeg"/><Relationship Id="rId4" Type="http://schemas.openxmlformats.org/officeDocument/2006/relationships/image" Target="../media/image7.jpe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ags" Target="../tags/tag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3.xml"/><Relationship Id="rId1" Type="http://schemas.openxmlformats.org/officeDocument/2006/relationships/tags" Target="../tags/tag3.xml"/><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2.xml"/><Relationship Id="rId1" Type="http://schemas.openxmlformats.org/officeDocument/2006/relationships/tags" Target="../tags/tag4.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tags" Target="../tags/tag5.xml"/></Relationships>
</file>

<file path=ppt/slides/_rels/slide6.xml.rels><?xml version="1.0" encoding="UTF-8" standalone="yes"?>
<Relationships xmlns="http://schemas.openxmlformats.org/package/2006/relationships"><Relationship Id="rId3" Type="http://schemas.openxmlformats.org/officeDocument/2006/relationships/video" Target="../media/media1.mp4"/><Relationship Id="rId2" Type="http://schemas.microsoft.com/office/2007/relationships/media" Target="../media/media1.mp4"/><Relationship Id="rId1" Type="http://schemas.openxmlformats.org/officeDocument/2006/relationships/tags" Target="../tags/tag6.xml"/><Relationship Id="rId5" Type="http://schemas.openxmlformats.org/officeDocument/2006/relationships/image" Target="../media/image6.png"/><Relationship Id="rId4"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9.xml"/><Relationship Id="rId1" Type="http://schemas.openxmlformats.org/officeDocument/2006/relationships/tags" Target="../tags/tag7.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9.xml"/><Relationship Id="rId1" Type="http://schemas.openxmlformats.org/officeDocument/2006/relationships/tags" Target="../tags/tag8.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6.xml"/><Relationship Id="rId1" Type="http://schemas.openxmlformats.org/officeDocument/2006/relationships/tags" Target="../tags/tag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AB08B8-3DB3-4637-AE23-B8DB96D9FCEC}"/>
              </a:ext>
            </a:extLst>
          </p:cNvPr>
          <p:cNvSpPr>
            <a:spLocks noGrp="1"/>
          </p:cNvSpPr>
          <p:nvPr>
            <p:ph type="ctrTitle"/>
          </p:nvPr>
        </p:nvSpPr>
        <p:spPr/>
        <p:txBody>
          <a:bodyPr/>
          <a:lstStyle/>
          <a:p>
            <a:r>
              <a:rPr lang="en-US" dirty="0"/>
              <a:t>SHIELD INSURANCE ANALYSIS </a:t>
            </a:r>
          </a:p>
        </p:txBody>
      </p:sp>
      <p:pic>
        <p:nvPicPr>
          <p:cNvPr id="7" name="Picture Placeholder 6">
            <a:extLst>
              <a:ext uri="{FF2B5EF4-FFF2-40B4-BE49-F238E27FC236}">
                <a16:creationId xmlns:a16="http://schemas.microsoft.com/office/drawing/2014/main" id="{943F4C90-9F37-7C15-3513-DFF7DE12D3AF}"/>
              </a:ext>
            </a:extLst>
          </p:cNvPr>
          <p:cNvPicPr>
            <a:picLocks noGrp="1" noChangeAspect="1"/>
          </p:cNvPicPr>
          <p:nvPr>
            <p:ph type="pic" sz="quarter" idx="10"/>
          </p:nvPr>
        </p:nvPicPr>
        <p:blipFill>
          <a:blip r:embed="rId4"/>
          <a:srcRect/>
          <a:stretch>
            <a:fillRect/>
          </a:stretch>
        </p:blipFill>
        <p:spPr>
          <a:xfrm>
            <a:off x="288758" y="529389"/>
            <a:ext cx="5807242" cy="5504817"/>
          </a:xfrm>
        </p:spPr>
      </p:pic>
      <p:sp>
        <p:nvSpPr>
          <p:cNvPr id="6" name="Rectangle: Rounded Corners 5">
            <a:extLst>
              <a:ext uri="{FF2B5EF4-FFF2-40B4-BE49-F238E27FC236}">
                <a16:creationId xmlns:a16="http://schemas.microsoft.com/office/drawing/2014/main" id="{970E44CC-2AD2-8784-85EB-0BA88D539BBB}"/>
              </a:ext>
            </a:extLst>
          </p:cNvPr>
          <p:cNvSpPr/>
          <p:nvPr/>
        </p:nvSpPr>
        <p:spPr>
          <a:xfrm>
            <a:off x="9132610" y="127218"/>
            <a:ext cx="2770632" cy="1691640"/>
          </a:xfrm>
          <a:prstGeom prst="roundRect">
            <a:avLst/>
          </a:prstGeom>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5" name="Picture 4">
            <a:extLst>
              <a:ext uri="{FF2B5EF4-FFF2-40B4-BE49-F238E27FC236}">
                <a16:creationId xmlns:a16="http://schemas.microsoft.com/office/drawing/2014/main" id="{774093D0-8251-3144-0993-D951D9D228B8}"/>
              </a:ext>
            </a:extLst>
          </p:cNvPr>
          <p:cNvPicPr>
            <a:picLocks noChangeAspect="1"/>
          </p:cNvPicPr>
          <p:nvPr/>
        </p:nvPicPr>
        <p:blipFill>
          <a:blip r:embed="rId5"/>
          <a:stretch>
            <a:fillRect/>
          </a:stretch>
        </p:blipFill>
        <p:spPr>
          <a:xfrm>
            <a:off x="10229148" y="392394"/>
            <a:ext cx="1674094" cy="130839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custDataLst>
      <p:tags r:id="rId1"/>
    </p:custDataLst>
    <p:extLst>
      <p:ext uri="{BB962C8B-B14F-4D97-AF65-F5344CB8AC3E}">
        <p14:creationId xmlns:p14="http://schemas.microsoft.com/office/powerpoint/2010/main" val="3167172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23">
            <a:extLst>
              <a:ext uri="{FF2B5EF4-FFF2-40B4-BE49-F238E27FC236}">
                <a16:creationId xmlns:a16="http://schemas.microsoft.com/office/drawing/2014/main" id="{AD2C8D04-263D-9589-1CFF-A5968D7C33D7}"/>
              </a:ext>
            </a:extLst>
          </p:cNvPr>
          <p:cNvSpPr>
            <a:spLocks noGrp="1"/>
          </p:cNvSpPr>
          <p:nvPr>
            <p:ph type="title"/>
          </p:nvPr>
        </p:nvSpPr>
        <p:spPr>
          <a:xfrm>
            <a:off x="4312118" y="505857"/>
            <a:ext cx="6535554" cy="2210954"/>
          </a:xfrm>
        </p:spPr>
        <p:txBody>
          <a:bodyPr/>
          <a:lstStyle/>
          <a:p>
            <a:pPr algn="ctr"/>
            <a:r>
              <a:rPr lang="en-US" sz="3200" dirty="0"/>
              <a:t>"Thank you for watching till the end, Your feedback is invaluable to me. I hope you found it informative and engaging " </a:t>
            </a:r>
            <a:r>
              <a:rPr lang="en-US" sz="2000" dirty="0"/>
              <a:t>🎉</a:t>
            </a:r>
          </a:p>
        </p:txBody>
      </p:sp>
      <p:pic>
        <p:nvPicPr>
          <p:cNvPr id="14" name="Picture Placeholder 13" descr="People working in office">
            <a:extLst>
              <a:ext uri="{FF2B5EF4-FFF2-40B4-BE49-F238E27FC236}">
                <a16:creationId xmlns:a16="http://schemas.microsoft.com/office/drawing/2014/main" id="{496155F4-61B2-441D-9F16-788866450DA2}"/>
              </a:ext>
            </a:extLst>
          </p:cNvPr>
          <p:cNvPicPr>
            <a:picLocks noGrp="1" noChangeAspect="1"/>
          </p:cNvPicPr>
          <p:nvPr>
            <p:ph type="pic" sz="quarter" idx="49"/>
          </p:nvPr>
        </p:nvPicPr>
        <p:blipFill rotWithShape="1">
          <a:blip r:embed="rId4" cstate="print">
            <a:extLst>
              <a:ext uri="{28A0092B-C50C-407E-A947-70E740481C1C}">
                <a14:useLocalDpi xmlns:a14="http://schemas.microsoft.com/office/drawing/2010/main"/>
              </a:ext>
            </a:extLst>
          </a:blip>
          <a:srcRect/>
          <a:stretch/>
        </p:blipFill>
        <p:spPr/>
      </p:pic>
      <p:pic>
        <p:nvPicPr>
          <p:cNvPr id="16" name="Picture Placeholder 15" descr="People in an office discussing work over a laptop&#10;">
            <a:extLst>
              <a:ext uri="{FF2B5EF4-FFF2-40B4-BE49-F238E27FC236}">
                <a16:creationId xmlns:a16="http://schemas.microsoft.com/office/drawing/2014/main" id="{BCD5762E-DD49-42B3-9CA8-46A4AD7193E2}"/>
              </a:ext>
            </a:extLst>
          </p:cNvPr>
          <p:cNvPicPr>
            <a:picLocks noGrp="1" noChangeAspect="1"/>
          </p:cNvPicPr>
          <p:nvPr>
            <p:ph type="pic" sz="quarter" idx="48"/>
          </p:nvPr>
        </p:nvPicPr>
        <p:blipFill rotWithShape="1">
          <a:blip r:embed="rId5" cstate="print">
            <a:extLst>
              <a:ext uri="{28A0092B-C50C-407E-A947-70E740481C1C}">
                <a14:useLocalDpi xmlns:a14="http://schemas.microsoft.com/office/drawing/2010/main"/>
              </a:ext>
            </a:extLst>
          </a:blip>
          <a:srcRect/>
          <a:stretch/>
        </p:blipFill>
        <p:spPr/>
      </p:pic>
      <p:pic>
        <p:nvPicPr>
          <p:cNvPr id="18" name="Picture Placeholder 17" descr="Layout of website design sketches on white paper">
            <a:extLst>
              <a:ext uri="{FF2B5EF4-FFF2-40B4-BE49-F238E27FC236}">
                <a16:creationId xmlns:a16="http://schemas.microsoft.com/office/drawing/2014/main" id="{1051CD21-1408-4D13-BF0B-0D7013AD2D0C}"/>
              </a:ext>
            </a:extLst>
          </p:cNvPr>
          <p:cNvPicPr>
            <a:picLocks noGrp="1" noChangeAspect="1"/>
          </p:cNvPicPr>
          <p:nvPr>
            <p:ph type="pic" sz="quarter" idx="51"/>
          </p:nvPr>
        </p:nvPicPr>
        <p:blipFill rotWithShape="1">
          <a:blip r:embed="rId6" cstate="print">
            <a:extLst>
              <a:ext uri="{28A0092B-C50C-407E-A947-70E740481C1C}">
                <a14:useLocalDpi xmlns:a14="http://schemas.microsoft.com/office/drawing/2010/main"/>
              </a:ext>
            </a:extLst>
          </a:blip>
          <a:srcRect/>
          <a:stretch/>
        </p:blipFill>
        <p:spPr/>
      </p:pic>
      <p:sp>
        <p:nvSpPr>
          <p:cNvPr id="25" name="Text Placeholder 24">
            <a:extLst>
              <a:ext uri="{FF2B5EF4-FFF2-40B4-BE49-F238E27FC236}">
                <a16:creationId xmlns:a16="http://schemas.microsoft.com/office/drawing/2014/main" id="{B993E4D5-4AD0-4740-096D-6822944C8FF6}"/>
              </a:ext>
            </a:extLst>
          </p:cNvPr>
          <p:cNvSpPr>
            <a:spLocks noGrp="1"/>
          </p:cNvSpPr>
          <p:nvPr>
            <p:ph type="body" sz="quarter" idx="27"/>
          </p:nvPr>
        </p:nvSpPr>
        <p:spPr>
          <a:xfrm>
            <a:off x="6096000" y="3093990"/>
            <a:ext cx="3692893" cy="1289395"/>
          </a:xfrm>
        </p:spPr>
        <p:txBody>
          <a:bodyPr/>
          <a:lstStyle/>
          <a:p>
            <a:pPr algn="ctr"/>
            <a:r>
              <a:rPr lang="en-US" dirty="0"/>
              <a:t>Mohammad Ayaan Alam </a:t>
            </a:r>
            <a:r>
              <a:rPr lang="en-IN" dirty="0"/>
              <a:t>m</a:t>
            </a:r>
            <a:r>
              <a:rPr lang="en" dirty="0"/>
              <a:t>r.ayaan.dev.gmail.com</a:t>
            </a:r>
          </a:p>
          <a:p>
            <a:pPr algn="ctr"/>
            <a:r>
              <a:rPr lang="en" dirty="0"/>
              <a:t>6202741771</a:t>
            </a:r>
          </a:p>
        </p:txBody>
      </p:sp>
      <p:pic>
        <p:nvPicPr>
          <p:cNvPr id="28" name="Picture Placeholder 27" descr="Businesswoman reviewing sticky notes on a wall">
            <a:extLst>
              <a:ext uri="{FF2B5EF4-FFF2-40B4-BE49-F238E27FC236}">
                <a16:creationId xmlns:a16="http://schemas.microsoft.com/office/drawing/2014/main" id="{B746A775-E65C-70F6-9DB4-E51F7F2DAECE}"/>
              </a:ext>
            </a:extLst>
          </p:cNvPr>
          <p:cNvPicPr>
            <a:picLocks noGrp="1" noChangeAspect="1"/>
          </p:cNvPicPr>
          <p:nvPr>
            <p:ph type="pic" sz="quarter" idx="50"/>
          </p:nvPr>
        </p:nvPicPr>
        <p:blipFill>
          <a:blip r:embed="rId7" cstate="print">
            <a:extLst>
              <a:ext uri="{28A0092B-C50C-407E-A947-70E740481C1C}">
                <a14:useLocalDpi xmlns:a14="http://schemas.microsoft.com/office/drawing/2010/main"/>
              </a:ext>
            </a:extLst>
          </a:blip>
          <a:srcRect/>
          <a:stretch>
            <a:fillRect/>
          </a:stretch>
        </p:blipFill>
        <p:spPr/>
      </p:pic>
    </p:spTree>
    <p:custDataLst>
      <p:tags r:id="rId1"/>
    </p:custDataLst>
    <p:extLst>
      <p:ext uri="{BB962C8B-B14F-4D97-AF65-F5344CB8AC3E}">
        <p14:creationId xmlns:p14="http://schemas.microsoft.com/office/powerpoint/2010/main" val="529279411"/>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1000"/>
                                        <p:tgtEl>
                                          <p:spTgt spid="24"/>
                                        </p:tgtEl>
                                      </p:cBhvr>
                                    </p:animEffect>
                                    <p:anim calcmode="lin" valueType="num">
                                      <p:cBhvr>
                                        <p:cTn id="8" dur="1000" fill="hold"/>
                                        <p:tgtEl>
                                          <p:spTgt spid="24"/>
                                        </p:tgtEl>
                                        <p:attrNameLst>
                                          <p:attrName>ppt_x</p:attrName>
                                        </p:attrNameLst>
                                      </p:cBhvr>
                                      <p:tavLst>
                                        <p:tav tm="0">
                                          <p:val>
                                            <p:strVal val="#ppt_x"/>
                                          </p:val>
                                        </p:tav>
                                        <p:tav tm="100000">
                                          <p:val>
                                            <p:strVal val="#ppt_x"/>
                                          </p:val>
                                        </p:tav>
                                      </p:tavLst>
                                    </p:anim>
                                    <p:anim calcmode="lin" valueType="num">
                                      <p:cBhvr>
                                        <p:cTn id="9" dur="1000" fill="hold"/>
                                        <p:tgtEl>
                                          <p:spTgt spid="2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grpId="0" nodeType="clickEffect">
                                  <p:stCondLst>
                                    <p:cond delay="0"/>
                                  </p:stCondLst>
                                  <p:childTnLst>
                                    <p:set>
                                      <p:cBhvr>
                                        <p:cTn id="13" dur="1" fill="hold">
                                          <p:stCondLst>
                                            <p:cond delay="0"/>
                                          </p:stCondLst>
                                        </p:cTn>
                                        <p:tgtEl>
                                          <p:spTgt spid="25">
                                            <p:txEl>
                                              <p:pRg st="0" end="0"/>
                                            </p:txEl>
                                          </p:spTgt>
                                        </p:tgtEl>
                                        <p:attrNameLst>
                                          <p:attrName>style.visibility</p:attrName>
                                        </p:attrNameLst>
                                      </p:cBhvr>
                                      <p:to>
                                        <p:strVal val="visible"/>
                                      </p:to>
                                    </p:set>
                                    <p:animEffect transition="in" filter="barn(inVertical)">
                                      <p:cBhvr>
                                        <p:cTn id="14" dur="500"/>
                                        <p:tgtEl>
                                          <p:spTgt spid="25">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6" presetClass="entr" presetSubtype="21" fill="hold" grpId="0" nodeType="clickEffect">
                                  <p:stCondLst>
                                    <p:cond delay="0"/>
                                  </p:stCondLst>
                                  <p:childTnLst>
                                    <p:set>
                                      <p:cBhvr>
                                        <p:cTn id="18" dur="1" fill="hold">
                                          <p:stCondLst>
                                            <p:cond delay="0"/>
                                          </p:stCondLst>
                                        </p:cTn>
                                        <p:tgtEl>
                                          <p:spTgt spid="25">
                                            <p:txEl>
                                              <p:pRg st="1" end="1"/>
                                            </p:txEl>
                                          </p:spTgt>
                                        </p:tgtEl>
                                        <p:attrNameLst>
                                          <p:attrName>style.visibility</p:attrName>
                                        </p:attrNameLst>
                                      </p:cBhvr>
                                      <p:to>
                                        <p:strVal val="visible"/>
                                      </p:to>
                                    </p:set>
                                    <p:animEffect transition="in" filter="barn(inVertical)">
                                      <p:cBhvr>
                                        <p:cTn id="19" dur="500"/>
                                        <p:tgtEl>
                                          <p:spTgt spid="2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5"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8">
            <a:extLst>
              <a:ext uri="{FF2B5EF4-FFF2-40B4-BE49-F238E27FC236}">
                <a16:creationId xmlns:a16="http://schemas.microsoft.com/office/drawing/2014/main" id="{5DF64211-DCD8-B458-DBD2-EBDA7AE3396F}"/>
              </a:ext>
            </a:extLst>
          </p:cNvPr>
          <p:cNvSpPr>
            <a:spLocks noGrp="1"/>
          </p:cNvSpPr>
          <p:nvPr>
            <p:ph type="title"/>
          </p:nvPr>
        </p:nvSpPr>
        <p:spPr>
          <a:xfrm>
            <a:off x="622640" y="869018"/>
            <a:ext cx="2239094" cy="1518586"/>
          </a:xfrm>
        </p:spPr>
        <p:txBody>
          <a:bodyPr/>
          <a:lstStyle/>
          <a:p>
            <a:r>
              <a:rPr lang="en-US" altLang="zh-CN" dirty="0"/>
              <a:t>Agenda</a:t>
            </a:r>
            <a:endParaRPr lang="en-US" dirty="0"/>
          </a:p>
        </p:txBody>
      </p:sp>
      <p:sp>
        <p:nvSpPr>
          <p:cNvPr id="16" name="Text Placeholder 15">
            <a:extLst>
              <a:ext uri="{FF2B5EF4-FFF2-40B4-BE49-F238E27FC236}">
                <a16:creationId xmlns:a16="http://schemas.microsoft.com/office/drawing/2014/main" id="{8FEA3BB9-F064-CFBE-C0BE-BB7A22A4DCFC}"/>
              </a:ext>
            </a:extLst>
          </p:cNvPr>
          <p:cNvSpPr>
            <a:spLocks noGrp="1"/>
          </p:cNvSpPr>
          <p:nvPr>
            <p:ph type="body" sz="quarter" idx="28"/>
          </p:nvPr>
        </p:nvSpPr>
        <p:spPr/>
        <p:txBody>
          <a:bodyPr/>
          <a:lstStyle/>
          <a:p>
            <a:r>
              <a:rPr lang="en-US" dirty="0"/>
              <a:t>About This Project  </a:t>
            </a:r>
          </a:p>
        </p:txBody>
      </p:sp>
      <p:sp>
        <p:nvSpPr>
          <p:cNvPr id="9" name="Text Placeholder 8">
            <a:extLst>
              <a:ext uri="{FF2B5EF4-FFF2-40B4-BE49-F238E27FC236}">
                <a16:creationId xmlns:a16="http://schemas.microsoft.com/office/drawing/2014/main" id="{78024C77-A2F8-1ABA-5412-E6BB88B5FA1B}"/>
              </a:ext>
            </a:extLst>
          </p:cNvPr>
          <p:cNvSpPr>
            <a:spLocks noGrp="1"/>
          </p:cNvSpPr>
          <p:nvPr>
            <p:ph type="body" sz="quarter" idx="29"/>
          </p:nvPr>
        </p:nvSpPr>
        <p:spPr/>
        <p:txBody>
          <a:bodyPr/>
          <a:lstStyle/>
          <a:p>
            <a:r>
              <a:rPr lang="en-US" dirty="0"/>
              <a:t>About</a:t>
            </a:r>
          </a:p>
          <a:p>
            <a:r>
              <a:rPr lang="en-US" dirty="0"/>
              <a:t>Data Sets </a:t>
            </a:r>
          </a:p>
        </p:txBody>
      </p:sp>
      <p:sp>
        <p:nvSpPr>
          <p:cNvPr id="18" name="Text Placeholder 17">
            <a:extLst>
              <a:ext uri="{FF2B5EF4-FFF2-40B4-BE49-F238E27FC236}">
                <a16:creationId xmlns:a16="http://schemas.microsoft.com/office/drawing/2014/main" id="{241202DB-E499-EB19-8A48-A3301DA59ED7}"/>
              </a:ext>
            </a:extLst>
          </p:cNvPr>
          <p:cNvSpPr>
            <a:spLocks noGrp="1"/>
          </p:cNvSpPr>
          <p:nvPr>
            <p:ph type="body" sz="quarter" idx="30"/>
          </p:nvPr>
        </p:nvSpPr>
        <p:spPr/>
        <p:txBody>
          <a:bodyPr/>
          <a:lstStyle/>
          <a:p>
            <a:r>
              <a:rPr lang="en-US" dirty="0"/>
              <a:t>Project Dashboard </a:t>
            </a:r>
          </a:p>
        </p:txBody>
      </p:sp>
      <p:sp>
        <p:nvSpPr>
          <p:cNvPr id="22" name="Text Placeholder 21">
            <a:extLst>
              <a:ext uri="{FF2B5EF4-FFF2-40B4-BE49-F238E27FC236}">
                <a16:creationId xmlns:a16="http://schemas.microsoft.com/office/drawing/2014/main" id="{D5402852-C1AD-6A4E-DAA7-0AE582A742FD}"/>
              </a:ext>
            </a:extLst>
          </p:cNvPr>
          <p:cNvSpPr>
            <a:spLocks noGrp="1"/>
          </p:cNvSpPr>
          <p:nvPr>
            <p:ph type="body" sz="quarter" idx="31"/>
          </p:nvPr>
        </p:nvSpPr>
        <p:spPr/>
        <p:txBody>
          <a:bodyPr/>
          <a:lstStyle/>
          <a:p>
            <a:r>
              <a:rPr lang="en-US" dirty="0"/>
              <a:t>Key Insights </a:t>
            </a:r>
          </a:p>
        </p:txBody>
      </p:sp>
      <p:sp>
        <p:nvSpPr>
          <p:cNvPr id="24" name="Text Placeholder 23">
            <a:extLst>
              <a:ext uri="{FF2B5EF4-FFF2-40B4-BE49-F238E27FC236}">
                <a16:creationId xmlns:a16="http://schemas.microsoft.com/office/drawing/2014/main" id="{ABF1D337-2A3C-A0FB-A6CD-5E4B9D6DFD91}"/>
              </a:ext>
            </a:extLst>
          </p:cNvPr>
          <p:cNvSpPr>
            <a:spLocks noGrp="1"/>
          </p:cNvSpPr>
          <p:nvPr>
            <p:ph type="body" sz="quarter" idx="32"/>
          </p:nvPr>
        </p:nvSpPr>
        <p:spPr/>
        <p:txBody>
          <a:bodyPr/>
          <a:lstStyle/>
          <a:p>
            <a:r>
              <a:rPr lang="en-US" dirty="0"/>
              <a:t>End</a:t>
            </a:r>
          </a:p>
        </p:txBody>
      </p:sp>
      <p:sp>
        <p:nvSpPr>
          <p:cNvPr id="21" name="Footer Placeholder 19">
            <a:extLst>
              <a:ext uri="{FF2B5EF4-FFF2-40B4-BE49-F238E27FC236}">
                <a16:creationId xmlns:a16="http://schemas.microsoft.com/office/drawing/2014/main" id="{A6E539FA-B60E-5585-524F-1BFA8C5B3E2F}"/>
              </a:ext>
            </a:extLst>
          </p:cNvPr>
          <p:cNvSpPr txBox="1">
            <a:spLocks/>
          </p:cNvSpPr>
          <p:nvPr/>
        </p:nvSpPr>
        <p:spPr>
          <a:xfrm>
            <a:off x="486699" y="6085719"/>
            <a:ext cx="4114800" cy="365125"/>
          </a:xfrm>
          <a:prstGeom prst="rect">
            <a:avLst/>
          </a:prstGeom>
        </p:spPr>
        <p:txBody>
          <a:bodyPr anchor="ctr"/>
          <a:lstStyle>
            <a:defPPr>
              <a:defRPr lang="zh-CN"/>
            </a:defPPr>
            <a:lvl1pPr marL="0" algn="l" defTabSz="914400" rtl="0" eaLnBrk="1" latinLnBrk="0" hangingPunct="1">
              <a:defRPr sz="1200" b="0" i="0" kern="1200">
                <a:solidFill>
                  <a:schemeClr val="tx1"/>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u="none" strike="noStrike" kern="1200" cap="none" spc="0" normalizeH="0" baseline="0" noProof="0" dirty="0">
                <a:ln>
                  <a:noFill/>
                </a:ln>
                <a:solidFill>
                  <a:schemeClr val="bg1"/>
                </a:solidFill>
                <a:effectLst/>
                <a:uLnTx/>
                <a:uFillTx/>
              </a:rPr>
              <a:t>Presentation Title</a:t>
            </a:r>
          </a:p>
        </p:txBody>
      </p:sp>
      <p:sp>
        <p:nvSpPr>
          <p:cNvPr id="8" name="Footer Placeholder 7">
            <a:extLst>
              <a:ext uri="{FF2B5EF4-FFF2-40B4-BE49-F238E27FC236}">
                <a16:creationId xmlns:a16="http://schemas.microsoft.com/office/drawing/2014/main" id="{D36D0CF6-7418-9349-F7A8-045EA96B2D03}"/>
              </a:ext>
            </a:extLst>
          </p:cNvPr>
          <p:cNvSpPr>
            <a:spLocks noGrp="1"/>
          </p:cNvSpPr>
          <p:nvPr>
            <p:ph type="ftr" sz="quarter" idx="33"/>
          </p:nvPr>
        </p:nvSpPr>
        <p:spPr/>
        <p:txBody>
          <a:bodyPr/>
          <a:lstStyle/>
          <a:p>
            <a:r>
              <a:rPr lang="en-US" dirty="0"/>
              <a:t>Shield Insurance </a:t>
            </a:r>
          </a:p>
        </p:txBody>
      </p:sp>
    </p:spTree>
    <p:custDataLst>
      <p:tags r:id="rId1"/>
    </p:custDataLst>
    <p:extLst>
      <p:ext uri="{BB962C8B-B14F-4D97-AF65-F5344CB8AC3E}">
        <p14:creationId xmlns:p14="http://schemas.microsoft.com/office/powerpoint/2010/main" val="277553516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barn(inVertical)">
                                      <p:cBhvr>
                                        <p:cTn id="7" dur="500"/>
                                        <p:tgtEl>
                                          <p:spTgt spid="19"/>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16">
                                            <p:txEl>
                                              <p:pRg st="0" end="0"/>
                                            </p:txEl>
                                          </p:spTgt>
                                        </p:tgtEl>
                                        <p:attrNameLst>
                                          <p:attrName>style.visibility</p:attrName>
                                        </p:attrNameLst>
                                      </p:cBhvr>
                                      <p:to>
                                        <p:strVal val="visible"/>
                                      </p:to>
                                    </p:set>
                                    <p:animEffect transition="in" filter="fade">
                                      <p:cBhvr>
                                        <p:cTn id="12" dur="1000"/>
                                        <p:tgtEl>
                                          <p:spTgt spid="16">
                                            <p:txEl>
                                              <p:pRg st="0" end="0"/>
                                            </p:txEl>
                                          </p:spTgt>
                                        </p:tgtEl>
                                      </p:cBhvr>
                                    </p:animEffect>
                                    <p:anim calcmode="lin" valueType="num">
                                      <p:cBhvr>
                                        <p:cTn id="13" dur="1000" fill="hold"/>
                                        <p:tgtEl>
                                          <p:spTgt spid="16">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1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9">
                                            <p:txEl>
                                              <p:pRg st="0" end="0"/>
                                            </p:txEl>
                                          </p:spTgt>
                                        </p:tgtEl>
                                        <p:attrNameLst>
                                          <p:attrName>style.visibility</p:attrName>
                                        </p:attrNameLst>
                                      </p:cBhvr>
                                      <p:to>
                                        <p:strVal val="visible"/>
                                      </p:to>
                                    </p:set>
                                    <p:animEffect transition="in" filter="fade">
                                      <p:cBhvr>
                                        <p:cTn id="19" dur="1000"/>
                                        <p:tgtEl>
                                          <p:spTgt spid="9">
                                            <p:txEl>
                                              <p:pRg st="0" end="0"/>
                                            </p:txEl>
                                          </p:spTgt>
                                        </p:tgtEl>
                                      </p:cBhvr>
                                    </p:animEffect>
                                    <p:anim calcmode="lin" valueType="num">
                                      <p:cBhvr>
                                        <p:cTn id="20" dur="10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21" dur="10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9">
                                            <p:txEl>
                                              <p:pRg st="1" end="1"/>
                                            </p:txEl>
                                          </p:spTgt>
                                        </p:tgtEl>
                                        <p:attrNameLst>
                                          <p:attrName>style.visibility</p:attrName>
                                        </p:attrNameLst>
                                      </p:cBhvr>
                                      <p:to>
                                        <p:strVal val="visible"/>
                                      </p:to>
                                    </p:set>
                                    <p:animEffect transition="in" filter="fade">
                                      <p:cBhvr>
                                        <p:cTn id="26" dur="1000"/>
                                        <p:tgtEl>
                                          <p:spTgt spid="9">
                                            <p:txEl>
                                              <p:pRg st="1" end="1"/>
                                            </p:txEl>
                                          </p:spTgt>
                                        </p:tgtEl>
                                      </p:cBhvr>
                                    </p:animEffect>
                                    <p:anim calcmode="lin" valueType="num">
                                      <p:cBhvr>
                                        <p:cTn id="27" dur="1000" fill="hold"/>
                                        <p:tgtEl>
                                          <p:spTgt spid="9">
                                            <p:txEl>
                                              <p:pRg st="1" end="1"/>
                                            </p:txEl>
                                          </p:spTgt>
                                        </p:tgtEl>
                                        <p:attrNameLst>
                                          <p:attrName>ppt_x</p:attrName>
                                        </p:attrNameLst>
                                      </p:cBhvr>
                                      <p:tavLst>
                                        <p:tav tm="0">
                                          <p:val>
                                            <p:strVal val="#ppt_x"/>
                                          </p:val>
                                        </p:tav>
                                        <p:tav tm="100000">
                                          <p:val>
                                            <p:strVal val="#ppt_x"/>
                                          </p:val>
                                        </p:tav>
                                      </p:tavLst>
                                    </p:anim>
                                    <p:anim calcmode="lin" valueType="num">
                                      <p:cBhvr>
                                        <p:cTn id="28" dur="1000" fill="hold"/>
                                        <p:tgtEl>
                                          <p:spTgt spid="9">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16" presetClass="entr" presetSubtype="21" fill="hold" grpId="0" nodeType="clickEffect">
                                  <p:stCondLst>
                                    <p:cond delay="0"/>
                                  </p:stCondLst>
                                  <p:childTnLst>
                                    <p:set>
                                      <p:cBhvr>
                                        <p:cTn id="32" dur="1" fill="hold">
                                          <p:stCondLst>
                                            <p:cond delay="0"/>
                                          </p:stCondLst>
                                        </p:cTn>
                                        <p:tgtEl>
                                          <p:spTgt spid="18">
                                            <p:txEl>
                                              <p:pRg st="0" end="0"/>
                                            </p:txEl>
                                          </p:spTgt>
                                        </p:tgtEl>
                                        <p:attrNameLst>
                                          <p:attrName>style.visibility</p:attrName>
                                        </p:attrNameLst>
                                      </p:cBhvr>
                                      <p:to>
                                        <p:strVal val="visible"/>
                                      </p:to>
                                    </p:set>
                                    <p:animEffect transition="in" filter="barn(inVertical)">
                                      <p:cBhvr>
                                        <p:cTn id="33" dur="500"/>
                                        <p:tgtEl>
                                          <p:spTgt spid="18">
                                            <p:txEl>
                                              <p:pRg st="0" end="0"/>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6" presetClass="entr" presetSubtype="21" fill="hold" grpId="0" nodeType="clickEffect">
                                  <p:stCondLst>
                                    <p:cond delay="0"/>
                                  </p:stCondLst>
                                  <p:childTnLst>
                                    <p:set>
                                      <p:cBhvr>
                                        <p:cTn id="37" dur="1" fill="hold">
                                          <p:stCondLst>
                                            <p:cond delay="0"/>
                                          </p:stCondLst>
                                        </p:cTn>
                                        <p:tgtEl>
                                          <p:spTgt spid="22">
                                            <p:txEl>
                                              <p:pRg st="0" end="0"/>
                                            </p:txEl>
                                          </p:spTgt>
                                        </p:tgtEl>
                                        <p:attrNameLst>
                                          <p:attrName>style.visibility</p:attrName>
                                        </p:attrNameLst>
                                      </p:cBhvr>
                                      <p:to>
                                        <p:strVal val="visible"/>
                                      </p:to>
                                    </p:set>
                                    <p:animEffect transition="in" filter="barn(inVertical)">
                                      <p:cBhvr>
                                        <p:cTn id="38" dur="500"/>
                                        <p:tgtEl>
                                          <p:spTgt spid="22">
                                            <p:txEl>
                                              <p:pRg st="0" end="0"/>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6" presetClass="entr" presetSubtype="21" fill="hold" grpId="0" nodeType="clickEffect">
                                  <p:stCondLst>
                                    <p:cond delay="0"/>
                                  </p:stCondLst>
                                  <p:childTnLst>
                                    <p:set>
                                      <p:cBhvr>
                                        <p:cTn id="42" dur="1" fill="hold">
                                          <p:stCondLst>
                                            <p:cond delay="0"/>
                                          </p:stCondLst>
                                        </p:cTn>
                                        <p:tgtEl>
                                          <p:spTgt spid="24">
                                            <p:txEl>
                                              <p:pRg st="0" end="0"/>
                                            </p:txEl>
                                          </p:spTgt>
                                        </p:tgtEl>
                                        <p:attrNameLst>
                                          <p:attrName>style.visibility</p:attrName>
                                        </p:attrNameLst>
                                      </p:cBhvr>
                                      <p:to>
                                        <p:strVal val="visible"/>
                                      </p:to>
                                    </p:set>
                                    <p:animEffect transition="in" filter="barn(inVertical)">
                                      <p:cBhvr>
                                        <p:cTn id="43" dur="500"/>
                                        <p:tgtEl>
                                          <p:spTgt spid="2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16" grpId="0" build="p"/>
      <p:bldP spid="9" grpId="0" build="p"/>
      <p:bldP spid="18" grpId="0" build="p"/>
      <p:bldP spid="22" grpId="0" build="p"/>
      <p:bldP spid="24"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1D18537-D028-9E9C-FB87-93F24955DFC7}"/>
              </a:ext>
            </a:extLst>
          </p:cNvPr>
          <p:cNvSpPr>
            <a:spLocks noGrp="1"/>
          </p:cNvSpPr>
          <p:nvPr>
            <p:ph type="title"/>
          </p:nvPr>
        </p:nvSpPr>
        <p:spPr>
          <a:xfrm>
            <a:off x="189534" y="1820411"/>
            <a:ext cx="5117162" cy="1325563"/>
          </a:xfrm>
        </p:spPr>
        <p:txBody>
          <a:bodyPr/>
          <a:lstStyle/>
          <a:p>
            <a:r>
              <a:rPr lang="en-US" dirty="0"/>
              <a:t>About Project </a:t>
            </a:r>
          </a:p>
        </p:txBody>
      </p:sp>
      <p:sp>
        <p:nvSpPr>
          <p:cNvPr id="20" name="Text Placeholder 19">
            <a:extLst>
              <a:ext uri="{FF2B5EF4-FFF2-40B4-BE49-F238E27FC236}">
                <a16:creationId xmlns:a16="http://schemas.microsoft.com/office/drawing/2014/main" id="{CC0093B1-77CC-1E61-FB22-E136F94EABD2}"/>
              </a:ext>
            </a:extLst>
          </p:cNvPr>
          <p:cNvSpPr>
            <a:spLocks noGrp="1"/>
          </p:cNvSpPr>
          <p:nvPr>
            <p:ph type="body" sz="quarter" idx="28"/>
          </p:nvPr>
        </p:nvSpPr>
        <p:spPr>
          <a:xfrm>
            <a:off x="189534" y="3051498"/>
            <a:ext cx="4260180" cy="3166422"/>
          </a:xfrm>
        </p:spPr>
        <p:txBody>
          <a:bodyPr/>
          <a:lstStyle/>
          <a:p>
            <a:r>
              <a:rPr lang="en-US" dirty="0"/>
              <a:t>T</a:t>
            </a:r>
            <a:r>
              <a:rPr lang="en-US" sz="1800" dirty="0"/>
              <a:t>hroughout my internship at </a:t>
            </a:r>
            <a:r>
              <a:rPr lang="en-US" sz="1800" dirty="0" err="1"/>
              <a:t>Atliq</a:t>
            </a:r>
            <a:r>
              <a:rPr lang="en-US" sz="1800" dirty="0"/>
              <a:t> Hardware, I had the privilege of working with Shield Insurance Company's data. My primary responsibility entailed the conversion of this data into invaluable insights aimed at enhancing their business strategies. This project not only enriched my learning experience but also provided remarkable clarity about the workings of the corporate world.</a:t>
            </a:r>
          </a:p>
          <a:p>
            <a:endParaRPr lang="en-US" dirty="0"/>
          </a:p>
        </p:txBody>
      </p:sp>
      <p:pic>
        <p:nvPicPr>
          <p:cNvPr id="12" name="Picture Placeholder 11" descr="People around a table on their laptops">
            <a:extLst>
              <a:ext uri="{FF2B5EF4-FFF2-40B4-BE49-F238E27FC236}">
                <a16:creationId xmlns:a16="http://schemas.microsoft.com/office/drawing/2014/main" id="{8C4B5C6A-45B4-1976-622A-4CEB4E3211BC}"/>
              </a:ext>
            </a:extLst>
          </p:cNvPr>
          <p:cNvPicPr>
            <a:picLocks noGrp="1" noChangeAspect="1"/>
          </p:cNvPicPr>
          <p:nvPr>
            <p:ph type="pic" sz="quarter" idx="51"/>
          </p:nvPr>
        </p:nvPicPr>
        <p:blipFill rotWithShape="1">
          <a:blip r:embed="rId4" cstate="print">
            <a:extLst>
              <a:ext uri="{28A0092B-C50C-407E-A947-70E740481C1C}">
                <a14:useLocalDpi xmlns:a14="http://schemas.microsoft.com/office/drawing/2010/main"/>
              </a:ext>
            </a:extLst>
          </a:blip>
          <a:srcRect/>
          <a:stretch/>
        </p:blipFill>
        <p:spPr/>
      </p:pic>
      <p:sp>
        <p:nvSpPr>
          <p:cNvPr id="6" name="Freeform: Shape 5">
            <a:extLst>
              <a:ext uri="{FF2B5EF4-FFF2-40B4-BE49-F238E27FC236}">
                <a16:creationId xmlns:a16="http://schemas.microsoft.com/office/drawing/2014/main" id="{D91FB993-29E1-3DBD-8335-7970016F8DE7}"/>
              </a:ext>
              <a:ext uri="{C183D7F6-B498-43B3-948B-1728B52AA6E4}">
                <adec:decorative xmlns:adec="http://schemas.microsoft.com/office/drawing/2017/decorative" val="1"/>
              </a:ext>
            </a:extLst>
          </p:cNvPr>
          <p:cNvSpPr/>
          <p:nvPr/>
        </p:nvSpPr>
        <p:spPr>
          <a:xfrm>
            <a:off x="4584821" y="311581"/>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sp>
        <p:nvSpPr>
          <p:cNvPr id="7" name="Slide Number Placeholder 6">
            <a:extLst>
              <a:ext uri="{FF2B5EF4-FFF2-40B4-BE49-F238E27FC236}">
                <a16:creationId xmlns:a16="http://schemas.microsoft.com/office/drawing/2014/main" id="{7D6767F8-4670-E83D-85F4-1446B8B9D466}"/>
              </a:ext>
            </a:extLst>
          </p:cNvPr>
          <p:cNvSpPr>
            <a:spLocks noGrp="1"/>
          </p:cNvSpPr>
          <p:nvPr>
            <p:ph type="sldNum" sz="quarter" idx="53"/>
          </p:nvPr>
        </p:nvSpPr>
        <p:spPr/>
        <p:txBody>
          <a:bodyPr/>
          <a:lstStyle/>
          <a:p>
            <a:fld id="{47FEACEE-25B4-4A2D-B147-27296E36371D}" type="slidenum">
              <a:rPr lang="en-US" altLang="zh-CN" smtClean="0"/>
              <a:pPr/>
              <a:t>3</a:t>
            </a:fld>
            <a:endParaRPr lang="en-US" altLang="zh-CN" dirty="0"/>
          </a:p>
        </p:txBody>
      </p:sp>
    </p:spTree>
    <p:custDataLst>
      <p:tags r:id="rId1"/>
    </p:custDataLst>
    <p:extLst>
      <p:ext uri="{BB962C8B-B14F-4D97-AF65-F5344CB8AC3E}">
        <p14:creationId xmlns:p14="http://schemas.microsoft.com/office/powerpoint/2010/main" val="7755480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20">
                                            <p:txEl>
                                              <p:pRg st="0" end="0"/>
                                            </p:txEl>
                                          </p:spTgt>
                                        </p:tgtEl>
                                        <p:attrNameLst>
                                          <p:attrName>style.visibility</p:attrName>
                                        </p:attrNameLst>
                                      </p:cBhvr>
                                      <p:to>
                                        <p:strVal val="visible"/>
                                      </p:to>
                                    </p:set>
                                    <p:animEffect transition="in" filter="fade">
                                      <p:cBhvr>
                                        <p:cTn id="12" dur="1000"/>
                                        <p:tgtEl>
                                          <p:spTgt spid="20">
                                            <p:txEl>
                                              <p:pRg st="0" end="0"/>
                                            </p:txEl>
                                          </p:spTgt>
                                        </p:tgtEl>
                                      </p:cBhvr>
                                    </p:animEffect>
                                    <p:anim calcmode="lin" valueType="num">
                                      <p:cBhvr>
                                        <p:cTn id="13" dur="1000" fill="hold"/>
                                        <p:tgtEl>
                                          <p:spTgt spid="20">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20">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E17942FE-65D3-7C03-B361-8DF125B81DC1}"/>
              </a:ext>
            </a:extLst>
          </p:cNvPr>
          <p:cNvSpPr>
            <a:spLocks noGrp="1"/>
          </p:cNvSpPr>
          <p:nvPr>
            <p:ph type="title"/>
          </p:nvPr>
        </p:nvSpPr>
        <p:spPr/>
        <p:txBody>
          <a:bodyPr/>
          <a:lstStyle/>
          <a:p>
            <a:r>
              <a:rPr lang="en-US" dirty="0"/>
              <a:t>About Data  Sets</a:t>
            </a:r>
            <a:br>
              <a:rPr lang="en-US" dirty="0"/>
            </a:br>
            <a:r>
              <a:rPr lang="en-US" dirty="0"/>
              <a:t>  </a:t>
            </a:r>
          </a:p>
        </p:txBody>
      </p:sp>
      <p:sp>
        <p:nvSpPr>
          <p:cNvPr id="63" name="Text Placeholder 62">
            <a:extLst>
              <a:ext uri="{FF2B5EF4-FFF2-40B4-BE49-F238E27FC236}">
                <a16:creationId xmlns:a16="http://schemas.microsoft.com/office/drawing/2014/main" id="{22D79EB2-B914-5355-4D75-3AC59F0DCCC3}"/>
              </a:ext>
            </a:extLst>
          </p:cNvPr>
          <p:cNvSpPr>
            <a:spLocks noGrp="1"/>
          </p:cNvSpPr>
          <p:nvPr>
            <p:ph type="body" sz="quarter" idx="27"/>
          </p:nvPr>
        </p:nvSpPr>
        <p:spPr>
          <a:xfrm>
            <a:off x="1603244" y="3594947"/>
            <a:ext cx="1877575" cy="506399"/>
          </a:xfrm>
        </p:spPr>
        <p:txBody>
          <a:bodyPr/>
          <a:lstStyle/>
          <a:p>
            <a:r>
              <a:rPr lang="en-IN" sz="2000" dirty="0" err="1"/>
              <a:t>Dim_customer</a:t>
            </a:r>
            <a:endParaRPr lang="en-IN" sz="2000" dirty="0"/>
          </a:p>
        </p:txBody>
      </p:sp>
      <p:sp>
        <p:nvSpPr>
          <p:cNvPr id="16" name="Picture Placeholder 15">
            <a:extLst>
              <a:ext uri="{FF2B5EF4-FFF2-40B4-BE49-F238E27FC236}">
                <a16:creationId xmlns:a16="http://schemas.microsoft.com/office/drawing/2014/main" id="{7BD10CEB-2241-4246-B0F4-96E0DB642C4C}"/>
              </a:ext>
            </a:extLst>
          </p:cNvPr>
          <p:cNvSpPr>
            <a:spLocks noGrp="1"/>
          </p:cNvSpPr>
          <p:nvPr>
            <p:ph type="body" sz="quarter" idx="28"/>
          </p:nvPr>
        </p:nvSpPr>
        <p:spPr>
          <a:xfrm>
            <a:off x="1443940" y="4075007"/>
            <a:ext cx="2069727" cy="861060"/>
          </a:xfrm>
        </p:spPr>
        <p:txBody>
          <a:bodyPr/>
          <a:lstStyle/>
          <a:p>
            <a:r>
              <a:rPr lang="en-US" altLang="zh-CN" sz="1600" dirty="0"/>
              <a:t>1.customer_code</a:t>
            </a:r>
          </a:p>
          <a:p>
            <a:r>
              <a:rPr lang="en-US" altLang="zh-CN" sz="1600" dirty="0"/>
              <a:t>2.dob </a:t>
            </a:r>
          </a:p>
          <a:p>
            <a:r>
              <a:rPr lang="en-US" altLang="zh-CN" sz="1600" dirty="0"/>
              <a:t>3.city</a:t>
            </a:r>
            <a:endParaRPr lang="zh-CN" altLang="en-US" sz="1600" dirty="0"/>
          </a:p>
        </p:txBody>
      </p:sp>
      <p:sp>
        <p:nvSpPr>
          <p:cNvPr id="65" name="Text Placeholder 64">
            <a:extLst>
              <a:ext uri="{FF2B5EF4-FFF2-40B4-BE49-F238E27FC236}">
                <a16:creationId xmlns:a16="http://schemas.microsoft.com/office/drawing/2014/main" id="{0ECD9490-0BE0-6A65-01CD-D54CAB839511}"/>
              </a:ext>
            </a:extLst>
          </p:cNvPr>
          <p:cNvSpPr>
            <a:spLocks noGrp="1"/>
          </p:cNvSpPr>
          <p:nvPr>
            <p:ph type="body" sz="quarter" idx="38"/>
          </p:nvPr>
        </p:nvSpPr>
        <p:spPr>
          <a:xfrm>
            <a:off x="3889942" y="2232426"/>
            <a:ext cx="1877575" cy="506399"/>
          </a:xfrm>
        </p:spPr>
        <p:txBody>
          <a:bodyPr/>
          <a:lstStyle/>
          <a:p>
            <a:r>
              <a:rPr lang="en-IN" sz="2000" dirty="0" err="1"/>
              <a:t>Dim_date</a:t>
            </a:r>
            <a:endParaRPr lang="en-US" sz="2000" dirty="0"/>
          </a:p>
        </p:txBody>
      </p:sp>
      <p:sp>
        <p:nvSpPr>
          <p:cNvPr id="19" name="Picture Placeholder 18">
            <a:extLst>
              <a:ext uri="{FF2B5EF4-FFF2-40B4-BE49-F238E27FC236}">
                <a16:creationId xmlns:a16="http://schemas.microsoft.com/office/drawing/2014/main" id="{78038ACE-740A-4AE7-A0B3-BEEA90495BDD}"/>
              </a:ext>
            </a:extLst>
          </p:cNvPr>
          <p:cNvSpPr>
            <a:spLocks noGrp="1"/>
          </p:cNvSpPr>
          <p:nvPr>
            <p:ph type="body" sz="quarter" idx="39"/>
          </p:nvPr>
        </p:nvSpPr>
        <p:spPr>
          <a:xfrm>
            <a:off x="3959138" y="2738825"/>
            <a:ext cx="1877575" cy="1094081"/>
          </a:xfrm>
        </p:spPr>
        <p:txBody>
          <a:bodyPr/>
          <a:lstStyle/>
          <a:p>
            <a:pPr lvl="0"/>
            <a:r>
              <a:rPr lang="en-US" altLang="zh-CN" sz="1600" noProof="0" dirty="0"/>
              <a:t>1.Date</a:t>
            </a:r>
            <a:r>
              <a:rPr lang="en-US" altLang="zh-CN" sz="1600" dirty="0"/>
              <a:t>     </a:t>
            </a:r>
            <a:r>
              <a:rPr lang="en-US" altLang="zh-CN" sz="1600" noProof="0" dirty="0"/>
              <a:t>2.mmm_yy</a:t>
            </a:r>
            <a:r>
              <a:rPr lang="en-US" altLang="zh-CN" sz="1600" dirty="0"/>
              <a:t>          </a:t>
            </a:r>
            <a:r>
              <a:rPr lang="en-US" altLang="zh-CN" sz="1600" noProof="0" dirty="0"/>
              <a:t> 3. </a:t>
            </a:r>
            <a:r>
              <a:rPr lang="en-US" altLang="zh-CN" sz="1600" noProof="0" dirty="0" err="1"/>
              <a:t>day_type</a:t>
            </a:r>
            <a:r>
              <a:rPr lang="en-US" altLang="zh-CN" sz="1600" dirty="0"/>
              <a:t>          4. </a:t>
            </a:r>
            <a:r>
              <a:rPr lang="en-US" altLang="zh-CN" sz="1600" noProof="0" dirty="0" err="1"/>
              <a:t>week_no</a:t>
            </a:r>
            <a:r>
              <a:rPr lang="en-US" altLang="zh-CN" sz="1600" noProof="0" dirty="0"/>
              <a:t>:</a:t>
            </a:r>
          </a:p>
        </p:txBody>
      </p:sp>
      <p:sp>
        <p:nvSpPr>
          <p:cNvPr id="21" name="Picture Placeholder 20">
            <a:extLst>
              <a:ext uri="{FF2B5EF4-FFF2-40B4-BE49-F238E27FC236}">
                <a16:creationId xmlns:a16="http://schemas.microsoft.com/office/drawing/2014/main" id="{DD441F7A-4624-45D2-AE88-EEBA65185E6D}"/>
              </a:ext>
            </a:extLst>
          </p:cNvPr>
          <p:cNvSpPr>
            <a:spLocks noGrp="1"/>
          </p:cNvSpPr>
          <p:nvPr>
            <p:ph type="body" sz="quarter" idx="41"/>
          </p:nvPr>
        </p:nvSpPr>
        <p:spPr>
          <a:xfrm>
            <a:off x="8403862" y="2514890"/>
            <a:ext cx="2539285" cy="1094081"/>
          </a:xfrm>
        </p:spPr>
        <p:txBody>
          <a:bodyPr/>
          <a:lstStyle/>
          <a:p>
            <a:r>
              <a:rPr lang="en-US" altLang="zh-CN" sz="1600" dirty="0"/>
              <a:t>1.date: </a:t>
            </a:r>
          </a:p>
          <a:p>
            <a:r>
              <a:rPr lang="en-US" altLang="zh-CN" sz="1600" dirty="0"/>
              <a:t>2. </a:t>
            </a:r>
            <a:r>
              <a:rPr lang="en-US" altLang="zh-CN" sz="1600" dirty="0" err="1"/>
              <a:t>customer_code</a:t>
            </a:r>
            <a:r>
              <a:rPr lang="en-US" altLang="zh-CN" sz="1600" dirty="0"/>
              <a:t>:</a:t>
            </a:r>
          </a:p>
          <a:p>
            <a:r>
              <a:rPr lang="en-US" altLang="zh-CN" sz="1600" dirty="0"/>
              <a:t>3. </a:t>
            </a:r>
            <a:r>
              <a:rPr lang="en-US" altLang="zh-CN" sz="1600" dirty="0" err="1"/>
              <a:t>Policy_id</a:t>
            </a:r>
            <a:r>
              <a:rPr lang="en-US" altLang="zh-CN" sz="1600" dirty="0"/>
              <a:t>: </a:t>
            </a:r>
          </a:p>
          <a:p>
            <a:r>
              <a:rPr lang="en-US" altLang="zh-CN" sz="1600" dirty="0"/>
              <a:t>4. </a:t>
            </a:r>
            <a:r>
              <a:rPr lang="en-US" altLang="zh-CN" sz="1600" dirty="0" err="1"/>
              <a:t>sales_mode</a:t>
            </a:r>
            <a:r>
              <a:rPr lang="en-US" altLang="zh-CN" sz="1600" dirty="0"/>
              <a:t>: </a:t>
            </a:r>
          </a:p>
          <a:p>
            <a:r>
              <a:rPr lang="en-US" altLang="zh-CN" sz="1600" dirty="0"/>
              <a:t>5. </a:t>
            </a:r>
            <a:r>
              <a:rPr lang="en-US" altLang="zh-CN" sz="1600" dirty="0" err="1"/>
              <a:t>final_premium_amt</a:t>
            </a:r>
            <a:r>
              <a:rPr lang="en-US" altLang="zh-CN" sz="1600" dirty="0"/>
              <a:t>(INR</a:t>
            </a:r>
            <a:r>
              <a:rPr lang="en-US" altLang="zh-CN" dirty="0"/>
              <a:t>)</a:t>
            </a:r>
            <a:endParaRPr lang="zh-CN" altLang="en-US" dirty="0"/>
          </a:p>
        </p:txBody>
      </p:sp>
      <p:sp>
        <p:nvSpPr>
          <p:cNvPr id="69" name="Text Placeholder 68">
            <a:extLst>
              <a:ext uri="{FF2B5EF4-FFF2-40B4-BE49-F238E27FC236}">
                <a16:creationId xmlns:a16="http://schemas.microsoft.com/office/drawing/2014/main" id="{868536F0-BECB-41C2-208F-CAAC89E244FF}"/>
              </a:ext>
            </a:extLst>
          </p:cNvPr>
          <p:cNvSpPr>
            <a:spLocks noGrp="1"/>
          </p:cNvSpPr>
          <p:nvPr>
            <p:ph type="body" sz="quarter" idx="42"/>
          </p:nvPr>
        </p:nvSpPr>
        <p:spPr>
          <a:xfrm>
            <a:off x="7501941" y="4487369"/>
            <a:ext cx="1877575" cy="506399"/>
          </a:xfrm>
        </p:spPr>
        <p:txBody>
          <a:bodyPr/>
          <a:lstStyle/>
          <a:p>
            <a:r>
              <a:rPr lang="en-US" dirty="0" err="1"/>
              <a:t>Fact_settlements</a:t>
            </a:r>
            <a:endParaRPr lang="en-US" dirty="0"/>
          </a:p>
        </p:txBody>
      </p:sp>
      <p:sp>
        <p:nvSpPr>
          <p:cNvPr id="23" name="Picture Placeholder 22">
            <a:extLst>
              <a:ext uri="{FF2B5EF4-FFF2-40B4-BE49-F238E27FC236}">
                <a16:creationId xmlns:a16="http://schemas.microsoft.com/office/drawing/2014/main" id="{4EF68FE0-ADE3-4AB5-AC04-6C029B601AB2}"/>
              </a:ext>
            </a:extLst>
          </p:cNvPr>
          <p:cNvSpPr>
            <a:spLocks noGrp="1"/>
          </p:cNvSpPr>
          <p:nvPr>
            <p:ph type="body" sz="quarter" idx="43"/>
          </p:nvPr>
        </p:nvSpPr>
        <p:spPr/>
        <p:txBody>
          <a:bodyPr/>
          <a:lstStyle/>
          <a:p>
            <a:r>
              <a:rPr lang="en-IN" altLang="zh-CN" sz="1600" dirty="0"/>
              <a:t>1. age</a:t>
            </a:r>
          </a:p>
          <a:p>
            <a:r>
              <a:rPr lang="en-IN" altLang="zh-CN" sz="1600" dirty="0"/>
              <a:t>2. settlement%</a:t>
            </a:r>
            <a:endParaRPr lang="zh-CN" altLang="en-US" sz="1600" dirty="0"/>
          </a:p>
        </p:txBody>
      </p:sp>
      <p:sp>
        <p:nvSpPr>
          <p:cNvPr id="71" name="Text Placeholder 70">
            <a:extLst>
              <a:ext uri="{FF2B5EF4-FFF2-40B4-BE49-F238E27FC236}">
                <a16:creationId xmlns:a16="http://schemas.microsoft.com/office/drawing/2014/main" id="{FAFB92ED-EE9E-1E13-228D-2A33EE0B2FC2}"/>
              </a:ext>
            </a:extLst>
          </p:cNvPr>
          <p:cNvSpPr>
            <a:spLocks noGrp="1"/>
          </p:cNvSpPr>
          <p:nvPr>
            <p:ph type="body" sz="quarter" idx="44"/>
          </p:nvPr>
        </p:nvSpPr>
        <p:spPr>
          <a:xfrm>
            <a:off x="8734718" y="1980739"/>
            <a:ext cx="1877575" cy="506399"/>
          </a:xfrm>
        </p:spPr>
        <p:txBody>
          <a:bodyPr/>
          <a:lstStyle/>
          <a:p>
            <a:r>
              <a:rPr lang="en-US" dirty="0" err="1"/>
              <a:t>Fact_premiums</a:t>
            </a:r>
            <a:endParaRPr lang="en-US" dirty="0"/>
          </a:p>
        </p:txBody>
      </p:sp>
      <p:sp>
        <p:nvSpPr>
          <p:cNvPr id="4" name="Footer Placeholder 3">
            <a:extLst>
              <a:ext uri="{FF2B5EF4-FFF2-40B4-BE49-F238E27FC236}">
                <a16:creationId xmlns:a16="http://schemas.microsoft.com/office/drawing/2014/main" id="{36404519-33C1-DA61-9858-3858F30C7808}"/>
              </a:ext>
            </a:extLst>
          </p:cNvPr>
          <p:cNvSpPr>
            <a:spLocks noGrp="1"/>
          </p:cNvSpPr>
          <p:nvPr>
            <p:ph type="ftr" sz="quarter" idx="46"/>
          </p:nvPr>
        </p:nvSpPr>
        <p:spPr/>
        <p:txBody>
          <a:bodyPr/>
          <a:lstStyle/>
          <a:p>
            <a:r>
              <a:rPr lang="en-US" dirty="0"/>
              <a:t>Shield Insurance </a:t>
            </a:r>
          </a:p>
        </p:txBody>
      </p:sp>
      <p:sp>
        <p:nvSpPr>
          <p:cNvPr id="2" name="Picture Placeholder 18">
            <a:extLst>
              <a:ext uri="{FF2B5EF4-FFF2-40B4-BE49-F238E27FC236}">
                <a16:creationId xmlns:a16="http://schemas.microsoft.com/office/drawing/2014/main" id="{15D2D2F7-C459-8271-30EC-3F3A78F3A5B2}"/>
              </a:ext>
            </a:extLst>
          </p:cNvPr>
          <p:cNvSpPr txBox="1">
            <a:spLocks/>
          </p:cNvSpPr>
          <p:nvPr/>
        </p:nvSpPr>
        <p:spPr>
          <a:xfrm>
            <a:off x="5017471" y="4757315"/>
            <a:ext cx="2119929" cy="975313"/>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lang="en-US" altLang="zh-CN" sz="1400" b="0" kern="1200" dirty="0">
                <a:solidFill>
                  <a:schemeClr val="accent6"/>
                </a:solidFill>
                <a:latin typeface="+mn-lt"/>
                <a:ea typeface="+mj-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9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600" dirty="0"/>
              <a:t>1.policy_id 2.Base_covrage_amt</a:t>
            </a:r>
          </a:p>
          <a:p>
            <a:r>
              <a:rPr lang="en-US" sz="1600" dirty="0"/>
              <a:t>3.Base_premium_amt </a:t>
            </a:r>
          </a:p>
        </p:txBody>
      </p:sp>
      <p:sp>
        <p:nvSpPr>
          <p:cNvPr id="3" name="Text Placeholder 64">
            <a:extLst>
              <a:ext uri="{FF2B5EF4-FFF2-40B4-BE49-F238E27FC236}">
                <a16:creationId xmlns:a16="http://schemas.microsoft.com/office/drawing/2014/main" id="{5F85FE5B-AFCB-23BB-5806-79FE21852588}"/>
              </a:ext>
            </a:extLst>
          </p:cNvPr>
          <p:cNvSpPr txBox="1">
            <a:spLocks/>
          </p:cNvSpPr>
          <p:nvPr/>
        </p:nvSpPr>
        <p:spPr>
          <a:xfrm>
            <a:off x="5092209" y="4209639"/>
            <a:ext cx="1877575" cy="506399"/>
          </a:xfrm>
          <a:prstGeom prst="rect">
            <a:avLst/>
          </a:prstGeom>
        </p:spPr>
        <p:txBody>
          <a:bodyPr vert="horz" lIns="91440" tIns="45720" rIns="91440" bIns="45720" rtlCol="0" anchor="b">
            <a:noAutofit/>
          </a:bodyPr>
          <a:lstStyle>
            <a:lvl1pPr marL="0" indent="0" algn="ctr" defTabSz="914400" rtl="0" eaLnBrk="1" latinLnBrk="0" hangingPunct="1">
              <a:lnSpc>
                <a:spcPct val="100000"/>
              </a:lnSpc>
              <a:spcBef>
                <a:spcPts val="1000"/>
              </a:spcBef>
              <a:buFont typeface="Arial" panose="020B0604020202020204" pitchFamily="34" charset="0"/>
              <a:buNone/>
              <a:defRPr sz="1800" b="1" kern="1200">
                <a:solidFill>
                  <a:schemeClr val="accent6"/>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9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IN" sz="2000" dirty="0" err="1"/>
              <a:t>Dim_Policies</a:t>
            </a:r>
            <a:endParaRPr lang="en-US" sz="2000" dirty="0"/>
          </a:p>
        </p:txBody>
      </p:sp>
    </p:spTree>
    <p:custDataLst>
      <p:tags r:id="rId1"/>
    </p:custDataLst>
    <p:extLst>
      <p:ext uri="{BB962C8B-B14F-4D97-AF65-F5344CB8AC3E}">
        <p14:creationId xmlns:p14="http://schemas.microsoft.com/office/powerpoint/2010/main" val="376090698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heel(1)">
                                      <p:cBhvr>
                                        <p:cTn id="7" dur="20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63">
                                            <p:txEl>
                                              <p:pRg st="0" end="0"/>
                                            </p:txEl>
                                          </p:spTgt>
                                        </p:tgtEl>
                                        <p:attrNameLst>
                                          <p:attrName>style.visibility</p:attrName>
                                        </p:attrNameLst>
                                      </p:cBhvr>
                                      <p:to>
                                        <p:strVal val="visible"/>
                                      </p:to>
                                    </p:set>
                                    <p:animEffect transition="in" filter="fade">
                                      <p:cBhvr>
                                        <p:cTn id="12" dur="1000"/>
                                        <p:tgtEl>
                                          <p:spTgt spid="63">
                                            <p:txEl>
                                              <p:pRg st="0" end="0"/>
                                            </p:txEl>
                                          </p:spTgt>
                                        </p:tgtEl>
                                      </p:cBhvr>
                                    </p:animEffect>
                                    <p:anim calcmode="lin" valueType="num">
                                      <p:cBhvr>
                                        <p:cTn id="13" dur="1000" fill="hold"/>
                                        <p:tgtEl>
                                          <p:spTgt spid="63">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6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16">
                                            <p:txEl>
                                              <p:pRg st="0" end="0"/>
                                            </p:txEl>
                                          </p:spTgt>
                                        </p:tgtEl>
                                        <p:attrNameLst>
                                          <p:attrName>style.visibility</p:attrName>
                                        </p:attrNameLst>
                                      </p:cBhvr>
                                      <p:to>
                                        <p:strVal val="visible"/>
                                      </p:to>
                                    </p:set>
                                    <p:animEffect transition="in" filter="fade">
                                      <p:cBhvr>
                                        <p:cTn id="19" dur="500"/>
                                        <p:tgtEl>
                                          <p:spTgt spid="16">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6">
                                            <p:txEl>
                                              <p:pRg st="1" end="1"/>
                                            </p:txEl>
                                          </p:spTgt>
                                        </p:tgtEl>
                                        <p:attrNameLst>
                                          <p:attrName>style.visibility</p:attrName>
                                        </p:attrNameLst>
                                      </p:cBhvr>
                                      <p:to>
                                        <p:strVal val="visible"/>
                                      </p:to>
                                    </p:set>
                                    <p:animEffect transition="in" filter="fade">
                                      <p:cBhvr>
                                        <p:cTn id="24" dur="500"/>
                                        <p:tgtEl>
                                          <p:spTgt spid="16">
                                            <p:txEl>
                                              <p:pRg st="1" end="1"/>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6">
                                            <p:txEl>
                                              <p:pRg st="2" end="2"/>
                                            </p:txEl>
                                          </p:spTgt>
                                        </p:tgtEl>
                                        <p:attrNameLst>
                                          <p:attrName>style.visibility</p:attrName>
                                        </p:attrNameLst>
                                      </p:cBhvr>
                                      <p:to>
                                        <p:strVal val="visible"/>
                                      </p:to>
                                    </p:set>
                                    <p:animEffect transition="in" filter="fade">
                                      <p:cBhvr>
                                        <p:cTn id="29" dur="500"/>
                                        <p:tgtEl>
                                          <p:spTgt spid="16">
                                            <p:txEl>
                                              <p:pRg st="2" end="2"/>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65">
                                            <p:txEl>
                                              <p:pRg st="0" end="0"/>
                                            </p:txEl>
                                          </p:spTgt>
                                        </p:tgtEl>
                                        <p:attrNameLst>
                                          <p:attrName>style.visibility</p:attrName>
                                        </p:attrNameLst>
                                      </p:cBhvr>
                                      <p:to>
                                        <p:strVal val="visible"/>
                                      </p:to>
                                    </p:set>
                                    <p:animEffect transition="in" filter="fade">
                                      <p:cBhvr>
                                        <p:cTn id="34" dur="500"/>
                                        <p:tgtEl>
                                          <p:spTgt spid="65">
                                            <p:txEl>
                                              <p:pRg st="0" end="0"/>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19">
                                            <p:txEl>
                                              <p:pRg st="0" end="0"/>
                                            </p:txEl>
                                          </p:spTgt>
                                        </p:tgtEl>
                                        <p:attrNameLst>
                                          <p:attrName>style.visibility</p:attrName>
                                        </p:attrNameLst>
                                      </p:cBhvr>
                                      <p:to>
                                        <p:strVal val="visible"/>
                                      </p:to>
                                    </p:set>
                                    <p:animEffect transition="in" filter="fade">
                                      <p:cBhvr>
                                        <p:cTn id="39" dur="500"/>
                                        <p:tgtEl>
                                          <p:spTgt spid="19">
                                            <p:txEl>
                                              <p:pRg st="0" end="0"/>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42" presetClass="entr" presetSubtype="0" fill="hold" grpId="0" nodeType="clickEffect">
                                  <p:stCondLst>
                                    <p:cond delay="0"/>
                                  </p:stCondLst>
                                  <p:childTnLst>
                                    <p:set>
                                      <p:cBhvr>
                                        <p:cTn id="43" dur="1" fill="hold">
                                          <p:stCondLst>
                                            <p:cond delay="0"/>
                                          </p:stCondLst>
                                        </p:cTn>
                                        <p:tgtEl>
                                          <p:spTgt spid="3"/>
                                        </p:tgtEl>
                                        <p:attrNameLst>
                                          <p:attrName>style.visibility</p:attrName>
                                        </p:attrNameLst>
                                      </p:cBhvr>
                                      <p:to>
                                        <p:strVal val="visible"/>
                                      </p:to>
                                    </p:set>
                                    <p:animEffect transition="in" filter="fade">
                                      <p:cBhvr>
                                        <p:cTn id="44" dur="1000"/>
                                        <p:tgtEl>
                                          <p:spTgt spid="3"/>
                                        </p:tgtEl>
                                      </p:cBhvr>
                                    </p:animEffect>
                                    <p:anim calcmode="lin" valueType="num">
                                      <p:cBhvr>
                                        <p:cTn id="45" dur="1000" fill="hold"/>
                                        <p:tgtEl>
                                          <p:spTgt spid="3"/>
                                        </p:tgtEl>
                                        <p:attrNameLst>
                                          <p:attrName>ppt_x</p:attrName>
                                        </p:attrNameLst>
                                      </p:cBhvr>
                                      <p:tavLst>
                                        <p:tav tm="0">
                                          <p:val>
                                            <p:strVal val="#ppt_x"/>
                                          </p:val>
                                        </p:tav>
                                        <p:tav tm="100000">
                                          <p:val>
                                            <p:strVal val="#ppt_x"/>
                                          </p:val>
                                        </p:tav>
                                      </p:tavLst>
                                    </p:anim>
                                    <p:anim calcmode="lin" valueType="num">
                                      <p:cBhvr>
                                        <p:cTn id="46"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2"/>
                                        </p:tgtEl>
                                        <p:attrNameLst>
                                          <p:attrName>style.visibility</p:attrName>
                                        </p:attrNameLst>
                                      </p:cBhvr>
                                      <p:to>
                                        <p:strVal val="visible"/>
                                      </p:to>
                                    </p:set>
                                    <p:animEffect transition="in" filter="fade">
                                      <p:cBhvr>
                                        <p:cTn id="51" dur="500"/>
                                        <p:tgtEl>
                                          <p:spTgt spid="2"/>
                                        </p:tgtEl>
                                      </p:cBhvr>
                                    </p:animEffect>
                                  </p:childTnLst>
                                </p:cTn>
                              </p:par>
                            </p:childTnLst>
                          </p:cTn>
                        </p:par>
                      </p:childTnLst>
                    </p:cTn>
                  </p:par>
                  <p:par>
                    <p:cTn id="52" fill="hold">
                      <p:stCondLst>
                        <p:cond delay="indefinite"/>
                      </p:stCondLst>
                      <p:childTnLst>
                        <p:par>
                          <p:cTn id="53" fill="hold">
                            <p:stCondLst>
                              <p:cond delay="0"/>
                            </p:stCondLst>
                            <p:childTnLst>
                              <p:par>
                                <p:cTn id="54" presetID="42" presetClass="entr" presetSubtype="0" fill="hold" grpId="0" nodeType="clickEffect">
                                  <p:stCondLst>
                                    <p:cond delay="0"/>
                                  </p:stCondLst>
                                  <p:childTnLst>
                                    <p:set>
                                      <p:cBhvr>
                                        <p:cTn id="55" dur="1" fill="hold">
                                          <p:stCondLst>
                                            <p:cond delay="0"/>
                                          </p:stCondLst>
                                        </p:cTn>
                                        <p:tgtEl>
                                          <p:spTgt spid="69">
                                            <p:txEl>
                                              <p:pRg st="0" end="0"/>
                                            </p:txEl>
                                          </p:spTgt>
                                        </p:tgtEl>
                                        <p:attrNameLst>
                                          <p:attrName>style.visibility</p:attrName>
                                        </p:attrNameLst>
                                      </p:cBhvr>
                                      <p:to>
                                        <p:strVal val="visible"/>
                                      </p:to>
                                    </p:set>
                                    <p:animEffect transition="in" filter="fade">
                                      <p:cBhvr>
                                        <p:cTn id="56" dur="1000"/>
                                        <p:tgtEl>
                                          <p:spTgt spid="69">
                                            <p:txEl>
                                              <p:pRg st="0" end="0"/>
                                            </p:txEl>
                                          </p:spTgt>
                                        </p:tgtEl>
                                      </p:cBhvr>
                                    </p:animEffect>
                                    <p:anim calcmode="lin" valueType="num">
                                      <p:cBhvr>
                                        <p:cTn id="57" dur="1000" fill="hold"/>
                                        <p:tgtEl>
                                          <p:spTgt spid="69">
                                            <p:txEl>
                                              <p:pRg st="0" end="0"/>
                                            </p:txEl>
                                          </p:spTgt>
                                        </p:tgtEl>
                                        <p:attrNameLst>
                                          <p:attrName>ppt_x</p:attrName>
                                        </p:attrNameLst>
                                      </p:cBhvr>
                                      <p:tavLst>
                                        <p:tav tm="0">
                                          <p:val>
                                            <p:strVal val="#ppt_x"/>
                                          </p:val>
                                        </p:tav>
                                        <p:tav tm="100000">
                                          <p:val>
                                            <p:strVal val="#ppt_x"/>
                                          </p:val>
                                        </p:tav>
                                      </p:tavLst>
                                    </p:anim>
                                    <p:anim calcmode="lin" valueType="num">
                                      <p:cBhvr>
                                        <p:cTn id="58" dur="1000" fill="hold"/>
                                        <p:tgtEl>
                                          <p:spTgt spid="69">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grpId="0" nodeType="clickEffect">
                                  <p:stCondLst>
                                    <p:cond delay="0"/>
                                  </p:stCondLst>
                                  <p:childTnLst>
                                    <p:set>
                                      <p:cBhvr>
                                        <p:cTn id="62" dur="1" fill="hold">
                                          <p:stCondLst>
                                            <p:cond delay="0"/>
                                          </p:stCondLst>
                                        </p:cTn>
                                        <p:tgtEl>
                                          <p:spTgt spid="23">
                                            <p:txEl>
                                              <p:pRg st="0" end="0"/>
                                            </p:txEl>
                                          </p:spTgt>
                                        </p:tgtEl>
                                        <p:attrNameLst>
                                          <p:attrName>style.visibility</p:attrName>
                                        </p:attrNameLst>
                                      </p:cBhvr>
                                      <p:to>
                                        <p:strVal val="visible"/>
                                      </p:to>
                                    </p:set>
                                    <p:animEffect transition="in" filter="fade">
                                      <p:cBhvr>
                                        <p:cTn id="63" dur="500"/>
                                        <p:tgtEl>
                                          <p:spTgt spid="23">
                                            <p:txEl>
                                              <p:pRg st="0" end="0"/>
                                            </p:txEl>
                                          </p:spTgt>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ntr" presetSubtype="0" fill="hold" grpId="0" nodeType="clickEffect">
                                  <p:stCondLst>
                                    <p:cond delay="0"/>
                                  </p:stCondLst>
                                  <p:childTnLst>
                                    <p:set>
                                      <p:cBhvr>
                                        <p:cTn id="67" dur="1" fill="hold">
                                          <p:stCondLst>
                                            <p:cond delay="0"/>
                                          </p:stCondLst>
                                        </p:cTn>
                                        <p:tgtEl>
                                          <p:spTgt spid="23">
                                            <p:txEl>
                                              <p:pRg st="1" end="1"/>
                                            </p:txEl>
                                          </p:spTgt>
                                        </p:tgtEl>
                                        <p:attrNameLst>
                                          <p:attrName>style.visibility</p:attrName>
                                        </p:attrNameLst>
                                      </p:cBhvr>
                                      <p:to>
                                        <p:strVal val="visible"/>
                                      </p:to>
                                    </p:set>
                                    <p:animEffect transition="in" filter="fade">
                                      <p:cBhvr>
                                        <p:cTn id="68" dur="500"/>
                                        <p:tgtEl>
                                          <p:spTgt spid="23">
                                            <p:txEl>
                                              <p:pRg st="1" end="1"/>
                                            </p:txEl>
                                          </p:spTgt>
                                        </p:tgtEl>
                                      </p:cBhvr>
                                    </p:animEffect>
                                  </p:childTnLst>
                                </p:cTn>
                              </p:par>
                            </p:childTnLst>
                          </p:cTn>
                        </p:par>
                      </p:childTnLst>
                    </p:cTn>
                  </p:par>
                  <p:par>
                    <p:cTn id="69" fill="hold">
                      <p:stCondLst>
                        <p:cond delay="indefinite"/>
                      </p:stCondLst>
                      <p:childTnLst>
                        <p:par>
                          <p:cTn id="70" fill="hold">
                            <p:stCondLst>
                              <p:cond delay="0"/>
                            </p:stCondLst>
                            <p:childTnLst>
                              <p:par>
                                <p:cTn id="71" presetID="42" presetClass="entr" presetSubtype="0" fill="hold" grpId="0" nodeType="clickEffect">
                                  <p:stCondLst>
                                    <p:cond delay="0"/>
                                  </p:stCondLst>
                                  <p:childTnLst>
                                    <p:set>
                                      <p:cBhvr>
                                        <p:cTn id="72" dur="1" fill="hold">
                                          <p:stCondLst>
                                            <p:cond delay="0"/>
                                          </p:stCondLst>
                                        </p:cTn>
                                        <p:tgtEl>
                                          <p:spTgt spid="71">
                                            <p:txEl>
                                              <p:pRg st="0" end="0"/>
                                            </p:txEl>
                                          </p:spTgt>
                                        </p:tgtEl>
                                        <p:attrNameLst>
                                          <p:attrName>style.visibility</p:attrName>
                                        </p:attrNameLst>
                                      </p:cBhvr>
                                      <p:to>
                                        <p:strVal val="visible"/>
                                      </p:to>
                                    </p:set>
                                    <p:animEffect transition="in" filter="fade">
                                      <p:cBhvr>
                                        <p:cTn id="73" dur="1000"/>
                                        <p:tgtEl>
                                          <p:spTgt spid="71">
                                            <p:txEl>
                                              <p:pRg st="0" end="0"/>
                                            </p:txEl>
                                          </p:spTgt>
                                        </p:tgtEl>
                                      </p:cBhvr>
                                    </p:animEffect>
                                    <p:anim calcmode="lin" valueType="num">
                                      <p:cBhvr>
                                        <p:cTn id="74" dur="1000" fill="hold"/>
                                        <p:tgtEl>
                                          <p:spTgt spid="71">
                                            <p:txEl>
                                              <p:pRg st="0" end="0"/>
                                            </p:txEl>
                                          </p:spTgt>
                                        </p:tgtEl>
                                        <p:attrNameLst>
                                          <p:attrName>ppt_x</p:attrName>
                                        </p:attrNameLst>
                                      </p:cBhvr>
                                      <p:tavLst>
                                        <p:tav tm="0">
                                          <p:val>
                                            <p:strVal val="#ppt_x"/>
                                          </p:val>
                                        </p:tav>
                                        <p:tav tm="100000">
                                          <p:val>
                                            <p:strVal val="#ppt_x"/>
                                          </p:val>
                                        </p:tav>
                                      </p:tavLst>
                                    </p:anim>
                                    <p:anim calcmode="lin" valueType="num">
                                      <p:cBhvr>
                                        <p:cTn id="75" dur="1000" fill="hold"/>
                                        <p:tgtEl>
                                          <p:spTgt spid="71">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76" fill="hold">
                      <p:stCondLst>
                        <p:cond delay="indefinite"/>
                      </p:stCondLst>
                      <p:childTnLst>
                        <p:par>
                          <p:cTn id="77" fill="hold">
                            <p:stCondLst>
                              <p:cond delay="0"/>
                            </p:stCondLst>
                            <p:childTnLst>
                              <p:par>
                                <p:cTn id="78" presetID="10" presetClass="entr" presetSubtype="0" fill="hold" grpId="0" nodeType="clickEffect">
                                  <p:stCondLst>
                                    <p:cond delay="0"/>
                                  </p:stCondLst>
                                  <p:childTnLst>
                                    <p:set>
                                      <p:cBhvr>
                                        <p:cTn id="79" dur="1" fill="hold">
                                          <p:stCondLst>
                                            <p:cond delay="0"/>
                                          </p:stCondLst>
                                        </p:cTn>
                                        <p:tgtEl>
                                          <p:spTgt spid="21">
                                            <p:txEl>
                                              <p:pRg st="0" end="0"/>
                                            </p:txEl>
                                          </p:spTgt>
                                        </p:tgtEl>
                                        <p:attrNameLst>
                                          <p:attrName>style.visibility</p:attrName>
                                        </p:attrNameLst>
                                      </p:cBhvr>
                                      <p:to>
                                        <p:strVal val="visible"/>
                                      </p:to>
                                    </p:set>
                                    <p:animEffect transition="in" filter="fade">
                                      <p:cBhvr>
                                        <p:cTn id="80" dur="500"/>
                                        <p:tgtEl>
                                          <p:spTgt spid="21">
                                            <p:txEl>
                                              <p:pRg st="0" end="0"/>
                                            </p:txEl>
                                          </p:spTgt>
                                        </p:tgtEl>
                                      </p:cBhvr>
                                    </p:animEffect>
                                  </p:childTnLst>
                                </p:cTn>
                              </p:par>
                            </p:childTnLst>
                          </p:cTn>
                        </p:par>
                      </p:childTnLst>
                    </p:cTn>
                  </p:par>
                  <p:par>
                    <p:cTn id="81" fill="hold">
                      <p:stCondLst>
                        <p:cond delay="indefinite"/>
                      </p:stCondLst>
                      <p:childTnLst>
                        <p:par>
                          <p:cTn id="82" fill="hold">
                            <p:stCondLst>
                              <p:cond delay="0"/>
                            </p:stCondLst>
                            <p:childTnLst>
                              <p:par>
                                <p:cTn id="83" presetID="10" presetClass="entr" presetSubtype="0" fill="hold" grpId="0" nodeType="clickEffect">
                                  <p:stCondLst>
                                    <p:cond delay="0"/>
                                  </p:stCondLst>
                                  <p:childTnLst>
                                    <p:set>
                                      <p:cBhvr>
                                        <p:cTn id="84" dur="1" fill="hold">
                                          <p:stCondLst>
                                            <p:cond delay="0"/>
                                          </p:stCondLst>
                                        </p:cTn>
                                        <p:tgtEl>
                                          <p:spTgt spid="21">
                                            <p:txEl>
                                              <p:pRg st="1" end="1"/>
                                            </p:txEl>
                                          </p:spTgt>
                                        </p:tgtEl>
                                        <p:attrNameLst>
                                          <p:attrName>style.visibility</p:attrName>
                                        </p:attrNameLst>
                                      </p:cBhvr>
                                      <p:to>
                                        <p:strVal val="visible"/>
                                      </p:to>
                                    </p:set>
                                    <p:animEffect transition="in" filter="fade">
                                      <p:cBhvr>
                                        <p:cTn id="85" dur="500"/>
                                        <p:tgtEl>
                                          <p:spTgt spid="21">
                                            <p:txEl>
                                              <p:pRg st="1" end="1"/>
                                            </p:txEl>
                                          </p:spTgt>
                                        </p:tgtEl>
                                      </p:cBhvr>
                                    </p:animEffect>
                                  </p:childTnLst>
                                </p:cTn>
                              </p:par>
                            </p:childTnLst>
                          </p:cTn>
                        </p:par>
                      </p:childTnLst>
                    </p:cTn>
                  </p:par>
                  <p:par>
                    <p:cTn id="86" fill="hold">
                      <p:stCondLst>
                        <p:cond delay="indefinite"/>
                      </p:stCondLst>
                      <p:childTnLst>
                        <p:par>
                          <p:cTn id="87" fill="hold">
                            <p:stCondLst>
                              <p:cond delay="0"/>
                            </p:stCondLst>
                            <p:childTnLst>
                              <p:par>
                                <p:cTn id="88" presetID="10" presetClass="entr" presetSubtype="0" fill="hold" grpId="0" nodeType="clickEffect">
                                  <p:stCondLst>
                                    <p:cond delay="0"/>
                                  </p:stCondLst>
                                  <p:childTnLst>
                                    <p:set>
                                      <p:cBhvr>
                                        <p:cTn id="89" dur="1" fill="hold">
                                          <p:stCondLst>
                                            <p:cond delay="0"/>
                                          </p:stCondLst>
                                        </p:cTn>
                                        <p:tgtEl>
                                          <p:spTgt spid="21">
                                            <p:txEl>
                                              <p:pRg st="2" end="2"/>
                                            </p:txEl>
                                          </p:spTgt>
                                        </p:tgtEl>
                                        <p:attrNameLst>
                                          <p:attrName>style.visibility</p:attrName>
                                        </p:attrNameLst>
                                      </p:cBhvr>
                                      <p:to>
                                        <p:strVal val="visible"/>
                                      </p:to>
                                    </p:set>
                                    <p:animEffect transition="in" filter="fade">
                                      <p:cBhvr>
                                        <p:cTn id="90" dur="500"/>
                                        <p:tgtEl>
                                          <p:spTgt spid="21">
                                            <p:txEl>
                                              <p:pRg st="2" end="2"/>
                                            </p:txEl>
                                          </p:spTgt>
                                        </p:tgtEl>
                                      </p:cBhvr>
                                    </p:animEffect>
                                  </p:childTnLst>
                                </p:cTn>
                              </p:par>
                            </p:childTnLst>
                          </p:cTn>
                        </p:par>
                      </p:childTnLst>
                    </p:cTn>
                  </p:par>
                  <p:par>
                    <p:cTn id="91" fill="hold">
                      <p:stCondLst>
                        <p:cond delay="indefinite"/>
                      </p:stCondLst>
                      <p:childTnLst>
                        <p:par>
                          <p:cTn id="92" fill="hold">
                            <p:stCondLst>
                              <p:cond delay="0"/>
                            </p:stCondLst>
                            <p:childTnLst>
                              <p:par>
                                <p:cTn id="93" presetID="10" presetClass="entr" presetSubtype="0" fill="hold" grpId="0" nodeType="clickEffect">
                                  <p:stCondLst>
                                    <p:cond delay="0"/>
                                  </p:stCondLst>
                                  <p:childTnLst>
                                    <p:set>
                                      <p:cBhvr>
                                        <p:cTn id="94" dur="1" fill="hold">
                                          <p:stCondLst>
                                            <p:cond delay="0"/>
                                          </p:stCondLst>
                                        </p:cTn>
                                        <p:tgtEl>
                                          <p:spTgt spid="21">
                                            <p:txEl>
                                              <p:pRg st="3" end="3"/>
                                            </p:txEl>
                                          </p:spTgt>
                                        </p:tgtEl>
                                        <p:attrNameLst>
                                          <p:attrName>style.visibility</p:attrName>
                                        </p:attrNameLst>
                                      </p:cBhvr>
                                      <p:to>
                                        <p:strVal val="visible"/>
                                      </p:to>
                                    </p:set>
                                    <p:animEffect transition="in" filter="fade">
                                      <p:cBhvr>
                                        <p:cTn id="95" dur="500"/>
                                        <p:tgtEl>
                                          <p:spTgt spid="21">
                                            <p:txEl>
                                              <p:pRg st="3" end="3"/>
                                            </p:txEl>
                                          </p:spTgt>
                                        </p:tgtEl>
                                      </p:cBhvr>
                                    </p:animEffect>
                                  </p:childTnLst>
                                </p:cTn>
                              </p:par>
                            </p:childTnLst>
                          </p:cTn>
                        </p:par>
                      </p:childTnLst>
                    </p:cTn>
                  </p:par>
                  <p:par>
                    <p:cTn id="96" fill="hold">
                      <p:stCondLst>
                        <p:cond delay="indefinite"/>
                      </p:stCondLst>
                      <p:childTnLst>
                        <p:par>
                          <p:cTn id="97" fill="hold">
                            <p:stCondLst>
                              <p:cond delay="0"/>
                            </p:stCondLst>
                            <p:childTnLst>
                              <p:par>
                                <p:cTn id="98" presetID="10" presetClass="entr" presetSubtype="0" fill="hold" grpId="0" nodeType="clickEffect">
                                  <p:stCondLst>
                                    <p:cond delay="0"/>
                                  </p:stCondLst>
                                  <p:childTnLst>
                                    <p:set>
                                      <p:cBhvr>
                                        <p:cTn id="99" dur="1" fill="hold">
                                          <p:stCondLst>
                                            <p:cond delay="0"/>
                                          </p:stCondLst>
                                        </p:cTn>
                                        <p:tgtEl>
                                          <p:spTgt spid="21">
                                            <p:txEl>
                                              <p:pRg st="4" end="4"/>
                                            </p:txEl>
                                          </p:spTgt>
                                        </p:tgtEl>
                                        <p:attrNameLst>
                                          <p:attrName>style.visibility</p:attrName>
                                        </p:attrNameLst>
                                      </p:cBhvr>
                                      <p:to>
                                        <p:strVal val="visible"/>
                                      </p:to>
                                    </p:set>
                                    <p:animEffect transition="in" filter="fade">
                                      <p:cBhvr>
                                        <p:cTn id="100" dur="500"/>
                                        <p:tgtEl>
                                          <p:spTgt spid="21">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63" grpId="0" build="p"/>
      <p:bldP spid="16" grpId="0" build="p"/>
      <p:bldP spid="65" grpId="0" build="p"/>
      <p:bldP spid="19" grpId="0" build="p"/>
      <p:bldP spid="21" grpId="0" build="p"/>
      <p:bldP spid="69" grpId="0" build="p"/>
      <p:bldP spid="23" grpId="0" build="p"/>
      <p:bldP spid="71" grpId="0" build="p"/>
      <p:bldP spid="2" grpId="0"/>
      <p:bldP spid="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5B04AD60-5C29-D30A-9F19-824A10A9C2D3}"/>
              </a:ext>
            </a:extLst>
          </p:cNvPr>
          <p:cNvSpPr>
            <a:spLocks noGrp="1"/>
          </p:cNvSpPr>
          <p:nvPr>
            <p:ph type="ftr" sz="quarter" idx="28"/>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DE4F0693-7613-1A2A-C6A7-5933DF7579B0}"/>
              </a:ext>
            </a:extLst>
          </p:cNvPr>
          <p:cNvSpPr>
            <a:spLocks noGrp="1"/>
          </p:cNvSpPr>
          <p:nvPr>
            <p:ph type="sldNum" sz="quarter" idx="29"/>
          </p:nvPr>
        </p:nvSpPr>
        <p:spPr/>
        <p:txBody>
          <a:bodyPr/>
          <a:lstStyle/>
          <a:p>
            <a:fld id="{47FEACEE-25B4-4A2D-B147-27296E36371D}" type="slidenum">
              <a:rPr lang="en-US" altLang="zh-CN" smtClean="0"/>
              <a:pPr/>
              <a:t>5</a:t>
            </a:fld>
            <a:endParaRPr lang="en-US" altLang="zh-CN" dirty="0"/>
          </a:p>
        </p:txBody>
      </p:sp>
      <p:sp>
        <p:nvSpPr>
          <p:cNvPr id="12" name="Rectangle: Rounded Corners 11">
            <a:extLst>
              <a:ext uri="{FF2B5EF4-FFF2-40B4-BE49-F238E27FC236}">
                <a16:creationId xmlns:a16="http://schemas.microsoft.com/office/drawing/2014/main" id="{1D3011CC-8AFD-3671-B9F3-8A338BC867D2}"/>
              </a:ext>
            </a:extLst>
          </p:cNvPr>
          <p:cNvSpPr/>
          <p:nvPr/>
        </p:nvSpPr>
        <p:spPr>
          <a:xfrm>
            <a:off x="105898" y="618068"/>
            <a:ext cx="3248390" cy="2299468"/>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endParaRPr lang="en-IN"/>
          </a:p>
        </p:txBody>
      </p:sp>
      <p:sp>
        <p:nvSpPr>
          <p:cNvPr id="2" name="Title 1">
            <a:extLst>
              <a:ext uri="{FF2B5EF4-FFF2-40B4-BE49-F238E27FC236}">
                <a16:creationId xmlns:a16="http://schemas.microsoft.com/office/drawing/2014/main" id="{4383BE51-88D8-810E-BC89-4D74888B1EAA}"/>
              </a:ext>
            </a:extLst>
          </p:cNvPr>
          <p:cNvSpPr>
            <a:spLocks noGrp="1"/>
          </p:cNvSpPr>
          <p:nvPr>
            <p:ph type="title"/>
          </p:nvPr>
        </p:nvSpPr>
        <p:spPr>
          <a:xfrm>
            <a:off x="778292" y="1265610"/>
            <a:ext cx="1996101" cy="1651926"/>
          </a:xfrm>
        </p:spPr>
        <p:txBody>
          <a:bodyPr/>
          <a:lstStyle/>
          <a:p>
            <a:pPr algn="ctr"/>
            <a:r>
              <a:rPr lang="en-IN" sz="1800" kern="100" dirty="0">
                <a:effectLst/>
                <a:latin typeface="+mn-lt"/>
                <a:ea typeface="Calibri" panose="020F0502020204030204" pitchFamily="34" charset="0"/>
                <a:cs typeface="Times New Roman" panose="02020603050405020304" pitchFamily="18" charset="0"/>
              </a:rPr>
              <a:t>NOV22</a:t>
            </a:r>
            <a:br>
              <a:rPr lang="en-IN" sz="1800" kern="100" dirty="0">
                <a:effectLst/>
                <a:latin typeface="+mn-lt"/>
                <a:ea typeface="Calibri" panose="020F0502020204030204" pitchFamily="34" charset="0"/>
                <a:cs typeface="Times New Roman" panose="02020603050405020304" pitchFamily="18" charset="0"/>
              </a:rPr>
            </a:br>
            <a:r>
              <a:rPr lang="en-IN" sz="1800" kern="100" dirty="0">
                <a:effectLst/>
                <a:latin typeface="+mn-lt"/>
                <a:ea typeface="Calibri" panose="020F0502020204030204" pitchFamily="34" charset="0"/>
                <a:cs typeface="Times New Roman" panose="02020603050405020304" pitchFamily="18" charset="0"/>
              </a:rPr>
              <a:t>DEC22 </a:t>
            </a:r>
            <a:br>
              <a:rPr lang="en-IN" sz="1800" kern="100" dirty="0">
                <a:effectLst/>
                <a:latin typeface="+mn-lt"/>
                <a:ea typeface="Calibri" panose="020F0502020204030204" pitchFamily="34" charset="0"/>
                <a:cs typeface="Times New Roman" panose="02020603050405020304" pitchFamily="18" charset="0"/>
              </a:rPr>
            </a:br>
            <a:r>
              <a:rPr lang="en-IN" sz="1800" kern="100" dirty="0">
                <a:effectLst/>
                <a:latin typeface="+mn-lt"/>
                <a:ea typeface="Calibri" panose="020F0502020204030204" pitchFamily="34" charset="0"/>
                <a:cs typeface="Times New Roman" panose="02020603050405020304" pitchFamily="18" charset="0"/>
              </a:rPr>
              <a:t>JAN 23 </a:t>
            </a:r>
            <a:br>
              <a:rPr lang="en-IN" sz="1800" kern="100" dirty="0">
                <a:effectLst/>
                <a:latin typeface="+mn-lt"/>
                <a:ea typeface="Calibri" panose="020F0502020204030204" pitchFamily="34" charset="0"/>
                <a:cs typeface="Times New Roman" panose="02020603050405020304" pitchFamily="18" charset="0"/>
              </a:rPr>
            </a:br>
            <a:r>
              <a:rPr lang="en-IN" sz="1800" kern="100" dirty="0">
                <a:effectLst/>
                <a:latin typeface="+mn-lt"/>
                <a:ea typeface="Calibri" panose="020F0502020204030204" pitchFamily="34" charset="0"/>
                <a:cs typeface="Times New Roman" panose="02020603050405020304" pitchFamily="18" charset="0"/>
              </a:rPr>
              <a:t>FEB 23</a:t>
            </a:r>
            <a:br>
              <a:rPr lang="en-IN" sz="1800" kern="100" dirty="0">
                <a:effectLst/>
                <a:latin typeface="+mn-lt"/>
                <a:ea typeface="Calibri" panose="020F0502020204030204" pitchFamily="34" charset="0"/>
                <a:cs typeface="Times New Roman" panose="02020603050405020304" pitchFamily="18" charset="0"/>
              </a:rPr>
            </a:br>
            <a:r>
              <a:rPr lang="en-IN" sz="1800" kern="100" dirty="0">
                <a:effectLst/>
                <a:latin typeface="+mn-lt"/>
                <a:ea typeface="Calibri" panose="020F0502020204030204" pitchFamily="34" charset="0"/>
                <a:cs typeface="Times New Roman" panose="02020603050405020304" pitchFamily="18" charset="0"/>
              </a:rPr>
              <a:t>MAR 23 </a:t>
            </a:r>
            <a:br>
              <a:rPr lang="en-IN" sz="1800" kern="100" dirty="0">
                <a:effectLst/>
                <a:latin typeface="+mn-lt"/>
                <a:ea typeface="Calibri" panose="020F0502020204030204" pitchFamily="34" charset="0"/>
                <a:cs typeface="Times New Roman" panose="02020603050405020304" pitchFamily="18" charset="0"/>
              </a:rPr>
            </a:br>
            <a:r>
              <a:rPr lang="en-IN" sz="1800" kern="100" dirty="0">
                <a:effectLst/>
                <a:latin typeface="+mn-lt"/>
                <a:ea typeface="Calibri" panose="020F0502020204030204" pitchFamily="34" charset="0"/>
                <a:cs typeface="Times New Roman" panose="02020603050405020304" pitchFamily="18" charset="0"/>
              </a:rPr>
              <a:t>APR 23</a:t>
            </a:r>
            <a:br>
              <a:rPr lang="en-IN" sz="1800" kern="100" dirty="0">
                <a:effectLst/>
                <a:latin typeface="Calibri" panose="020F0502020204030204" pitchFamily="34" charset="0"/>
                <a:ea typeface="Calibri" panose="020F0502020204030204" pitchFamily="34" charset="0"/>
                <a:cs typeface="Times New Roman" panose="02020603050405020304" pitchFamily="18" charset="0"/>
              </a:rPr>
            </a:br>
            <a:endParaRPr lang="en-IN" sz="1200" b="0" dirty="0"/>
          </a:p>
        </p:txBody>
      </p:sp>
      <p:sp>
        <p:nvSpPr>
          <p:cNvPr id="14" name="Title 1">
            <a:extLst>
              <a:ext uri="{FF2B5EF4-FFF2-40B4-BE49-F238E27FC236}">
                <a16:creationId xmlns:a16="http://schemas.microsoft.com/office/drawing/2014/main" id="{59FE1A8D-D0CE-DD42-94A9-1DE4D664D45D}"/>
              </a:ext>
            </a:extLst>
          </p:cNvPr>
          <p:cNvSpPr txBox="1">
            <a:spLocks/>
          </p:cNvSpPr>
          <p:nvPr/>
        </p:nvSpPr>
        <p:spPr>
          <a:xfrm>
            <a:off x="1026500" y="739842"/>
            <a:ext cx="1445768" cy="44802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a:lstStyle>
          <a:p>
            <a:pPr algn="ctr"/>
            <a:r>
              <a:rPr lang="en-US" sz="2000" dirty="0">
                <a:latin typeface="+mn-lt"/>
              </a:rPr>
              <a:t>DATE</a:t>
            </a:r>
            <a:endParaRPr lang="en-IN" sz="2000" dirty="0">
              <a:latin typeface="+mn-lt"/>
            </a:endParaRPr>
          </a:p>
        </p:txBody>
      </p:sp>
      <p:sp>
        <p:nvSpPr>
          <p:cNvPr id="15" name="Rectangle: Rounded Corners 14">
            <a:extLst>
              <a:ext uri="{FF2B5EF4-FFF2-40B4-BE49-F238E27FC236}">
                <a16:creationId xmlns:a16="http://schemas.microsoft.com/office/drawing/2014/main" id="{0C796383-2646-C06F-EF9A-7651C749A03D}"/>
              </a:ext>
            </a:extLst>
          </p:cNvPr>
          <p:cNvSpPr/>
          <p:nvPr/>
        </p:nvSpPr>
        <p:spPr>
          <a:xfrm>
            <a:off x="206011" y="3360657"/>
            <a:ext cx="3248390" cy="2718410"/>
          </a:xfrm>
          <a:prstGeom prst="round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IN" dirty="0"/>
          </a:p>
        </p:txBody>
      </p:sp>
      <p:sp>
        <p:nvSpPr>
          <p:cNvPr id="17" name="Rectangle: Rounded Corners 16">
            <a:extLst>
              <a:ext uri="{FF2B5EF4-FFF2-40B4-BE49-F238E27FC236}">
                <a16:creationId xmlns:a16="http://schemas.microsoft.com/office/drawing/2014/main" id="{8D2EA419-2686-F5EB-E330-3543F79178C4}"/>
              </a:ext>
            </a:extLst>
          </p:cNvPr>
          <p:cNvSpPr/>
          <p:nvPr/>
        </p:nvSpPr>
        <p:spPr>
          <a:xfrm>
            <a:off x="4396621" y="1320801"/>
            <a:ext cx="3148279" cy="4097866"/>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IN" dirty="0"/>
          </a:p>
        </p:txBody>
      </p:sp>
      <p:sp>
        <p:nvSpPr>
          <p:cNvPr id="18" name="Rectangle: Rounded Corners 17">
            <a:extLst>
              <a:ext uri="{FF2B5EF4-FFF2-40B4-BE49-F238E27FC236}">
                <a16:creationId xmlns:a16="http://schemas.microsoft.com/office/drawing/2014/main" id="{B3F83BAB-A1C5-504D-436B-90D3030094C8}"/>
              </a:ext>
            </a:extLst>
          </p:cNvPr>
          <p:cNvSpPr/>
          <p:nvPr/>
        </p:nvSpPr>
        <p:spPr>
          <a:xfrm>
            <a:off x="8737600" y="558800"/>
            <a:ext cx="3056467" cy="2675467"/>
          </a:xfrm>
          <a:prstGeom prst="roundRect">
            <a:avLst/>
          </a:prstGeom>
        </p:spPr>
        <p:style>
          <a:lnRef idx="1">
            <a:schemeClr val="accent5"/>
          </a:lnRef>
          <a:fillRef idx="3">
            <a:schemeClr val="accent5"/>
          </a:fillRef>
          <a:effectRef idx="2">
            <a:schemeClr val="accent5"/>
          </a:effectRef>
          <a:fontRef idx="minor">
            <a:schemeClr val="lt1"/>
          </a:fontRef>
        </p:style>
        <p:txBody>
          <a:bodyPr rtlCol="0" anchor="ctr"/>
          <a:lstStyle/>
          <a:p>
            <a:pPr algn="ctr"/>
            <a:endParaRPr lang="en-IN" dirty="0"/>
          </a:p>
        </p:txBody>
      </p:sp>
      <p:sp>
        <p:nvSpPr>
          <p:cNvPr id="19" name="Rectangle: Rounded Corners 18">
            <a:extLst>
              <a:ext uri="{FF2B5EF4-FFF2-40B4-BE49-F238E27FC236}">
                <a16:creationId xmlns:a16="http://schemas.microsoft.com/office/drawing/2014/main" id="{F57AE4AB-7B26-4E3F-10A3-B29BB3146197}"/>
              </a:ext>
            </a:extLst>
          </p:cNvPr>
          <p:cNvSpPr/>
          <p:nvPr/>
        </p:nvSpPr>
        <p:spPr>
          <a:xfrm>
            <a:off x="8737600" y="3780579"/>
            <a:ext cx="3122641" cy="2802466"/>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IN" dirty="0"/>
          </a:p>
        </p:txBody>
      </p:sp>
      <p:sp>
        <p:nvSpPr>
          <p:cNvPr id="11" name="Title 1">
            <a:extLst>
              <a:ext uri="{FF2B5EF4-FFF2-40B4-BE49-F238E27FC236}">
                <a16:creationId xmlns:a16="http://schemas.microsoft.com/office/drawing/2014/main" id="{EE77E9EB-3DD5-BFCE-22F7-64BA11DFB184}"/>
              </a:ext>
            </a:extLst>
          </p:cNvPr>
          <p:cNvSpPr txBox="1">
            <a:spLocks/>
          </p:cNvSpPr>
          <p:nvPr/>
        </p:nvSpPr>
        <p:spPr>
          <a:xfrm>
            <a:off x="639456" y="3931264"/>
            <a:ext cx="2216235" cy="188703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a:lstStyle>
          <a:p>
            <a:pPr algn="ctr"/>
            <a:r>
              <a:rPr lang="en-IN" sz="1800" kern="100" dirty="0">
                <a:latin typeface="Abadi" panose="020B0604020104020204" pitchFamily="34" charset="0"/>
                <a:ea typeface="Calibri" panose="020F0502020204030204" pitchFamily="34" charset="0"/>
                <a:cs typeface="Times New Roman" panose="02020603050405020304" pitchFamily="18" charset="0"/>
              </a:rPr>
              <a:t>Offline-Agent</a:t>
            </a:r>
          </a:p>
          <a:p>
            <a:pPr algn="ctr"/>
            <a:r>
              <a:rPr lang="en-IN" sz="1800" kern="100" dirty="0" err="1">
                <a:latin typeface="Abadi" panose="020B0604020104020204" pitchFamily="34" charset="0"/>
                <a:ea typeface="Calibri" panose="020F0502020204030204" pitchFamily="34" charset="0"/>
                <a:cs typeface="Times New Roman" panose="02020603050405020304" pitchFamily="18" charset="0"/>
              </a:rPr>
              <a:t>Offline_Direct</a:t>
            </a:r>
            <a:r>
              <a:rPr lang="en-IN" sz="1800" kern="100" dirty="0">
                <a:latin typeface="Abadi" panose="020B0604020104020204" pitchFamily="34" charset="0"/>
                <a:ea typeface="Calibri" panose="020F0502020204030204" pitchFamily="34" charset="0"/>
                <a:cs typeface="Times New Roman" panose="02020603050405020304" pitchFamily="18" charset="0"/>
              </a:rPr>
              <a:t> </a:t>
            </a:r>
          </a:p>
          <a:p>
            <a:pPr algn="ctr"/>
            <a:r>
              <a:rPr lang="en-IN" sz="1800" kern="100" dirty="0" err="1">
                <a:latin typeface="Abadi" panose="020B0604020104020204" pitchFamily="34" charset="0"/>
                <a:ea typeface="Calibri" panose="020F0502020204030204" pitchFamily="34" charset="0"/>
                <a:cs typeface="Times New Roman" panose="02020603050405020304" pitchFamily="18" charset="0"/>
              </a:rPr>
              <a:t>Online_App</a:t>
            </a:r>
            <a:endParaRPr lang="en-IN" sz="1800" kern="100" dirty="0">
              <a:latin typeface="Abadi" panose="020B0604020104020204" pitchFamily="34" charset="0"/>
              <a:ea typeface="Calibri" panose="020F0502020204030204" pitchFamily="34" charset="0"/>
              <a:cs typeface="Times New Roman" panose="02020603050405020304" pitchFamily="18" charset="0"/>
            </a:endParaRPr>
          </a:p>
          <a:p>
            <a:pPr algn="ctr"/>
            <a:r>
              <a:rPr lang="en-IN" sz="1800" kern="100" dirty="0" err="1">
                <a:latin typeface="Abadi" panose="020B0604020104020204" pitchFamily="34" charset="0"/>
                <a:ea typeface="Calibri" panose="020F0502020204030204" pitchFamily="34" charset="0"/>
                <a:cs typeface="Times New Roman" panose="02020603050405020304" pitchFamily="18" charset="0"/>
              </a:rPr>
              <a:t>Online_Website</a:t>
            </a:r>
            <a:r>
              <a:rPr lang="en-IN" sz="1800" kern="100" dirty="0">
                <a:latin typeface="Abadi" panose="020B0604020104020204" pitchFamily="34" charset="0"/>
                <a:ea typeface="Calibri" panose="020F0502020204030204" pitchFamily="34" charset="0"/>
                <a:cs typeface="Times New Roman" panose="02020603050405020304" pitchFamily="18" charset="0"/>
              </a:rPr>
              <a:t> </a:t>
            </a:r>
            <a:br>
              <a:rPr lang="en-IN" sz="1800" kern="100" dirty="0">
                <a:latin typeface="Calibri" panose="020F0502020204030204" pitchFamily="34" charset="0"/>
                <a:ea typeface="Calibri" panose="020F0502020204030204" pitchFamily="34" charset="0"/>
                <a:cs typeface="Times New Roman" panose="02020603050405020304" pitchFamily="18" charset="0"/>
              </a:rPr>
            </a:br>
            <a:endParaRPr lang="en-IN" sz="1200" b="0" dirty="0"/>
          </a:p>
        </p:txBody>
      </p:sp>
      <p:sp>
        <p:nvSpPr>
          <p:cNvPr id="20" name="Title 1">
            <a:extLst>
              <a:ext uri="{FF2B5EF4-FFF2-40B4-BE49-F238E27FC236}">
                <a16:creationId xmlns:a16="http://schemas.microsoft.com/office/drawing/2014/main" id="{5B08B261-6DF0-618A-4C4F-C6C1F77EA4E7}"/>
              </a:ext>
            </a:extLst>
          </p:cNvPr>
          <p:cNvSpPr txBox="1">
            <a:spLocks/>
          </p:cNvSpPr>
          <p:nvPr/>
        </p:nvSpPr>
        <p:spPr>
          <a:xfrm>
            <a:off x="9564981" y="3972301"/>
            <a:ext cx="1698171" cy="44802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a:lstStyle>
          <a:p>
            <a:pPr algn="ctr"/>
            <a:r>
              <a:rPr lang="en-US" sz="2000" dirty="0">
                <a:latin typeface="+mn-lt"/>
              </a:rPr>
              <a:t>Age-Groups</a:t>
            </a:r>
            <a:endParaRPr lang="en-IN" sz="2000" dirty="0">
              <a:latin typeface="+mn-lt"/>
            </a:endParaRPr>
          </a:p>
        </p:txBody>
      </p:sp>
      <p:sp>
        <p:nvSpPr>
          <p:cNvPr id="21" name="Title 1">
            <a:extLst>
              <a:ext uri="{FF2B5EF4-FFF2-40B4-BE49-F238E27FC236}">
                <a16:creationId xmlns:a16="http://schemas.microsoft.com/office/drawing/2014/main" id="{07B56104-564B-A133-46D8-2746B0C5BFE7}"/>
              </a:ext>
            </a:extLst>
          </p:cNvPr>
          <p:cNvSpPr txBox="1">
            <a:spLocks/>
          </p:cNvSpPr>
          <p:nvPr/>
        </p:nvSpPr>
        <p:spPr>
          <a:xfrm>
            <a:off x="5052387" y="1905194"/>
            <a:ext cx="1656202" cy="44802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a:lstStyle>
          <a:p>
            <a:pPr algn="ctr"/>
            <a:r>
              <a:rPr lang="en-US" sz="2000" dirty="0">
                <a:latin typeface="+mn-lt"/>
              </a:rPr>
              <a:t>Policies  </a:t>
            </a:r>
            <a:endParaRPr lang="en-IN" sz="2000" dirty="0">
              <a:latin typeface="+mn-lt"/>
            </a:endParaRPr>
          </a:p>
        </p:txBody>
      </p:sp>
      <p:sp>
        <p:nvSpPr>
          <p:cNvPr id="22" name="Title 1">
            <a:extLst>
              <a:ext uri="{FF2B5EF4-FFF2-40B4-BE49-F238E27FC236}">
                <a16:creationId xmlns:a16="http://schemas.microsoft.com/office/drawing/2014/main" id="{1ECE422C-D81F-DE8B-C0B1-3D77B1281674}"/>
              </a:ext>
            </a:extLst>
          </p:cNvPr>
          <p:cNvSpPr txBox="1">
            <a:spLocks/>
          </p:cNvSpPr>
          <p:nvPr/>
        </p:nvSpPr>
        <p:spPr>
          <a:xfrm>
            <a:off x="1026500" y="3716789"/>
            <a:ext cx="1445768" cy="44802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a:lstStyle>
          <a:p>
            <a:pPr algn="ctr"/>
            <a:r>
              <a:rPr lang="en-US" sz="2000" dirty="0">
                <a:latin typeface="+mn-lt"/>
              </a:rPr>
              <a:t>Sales-Mode</a:t>
            </a:r>
            <a:endParaRPr lang="en-IN" sz="2000" dirty="0">
              <a:latin typeface="+mn-lt"/>
            </a:endParaRPr>
          </a:p>
        </p:txBody>
      </p:sp>
      <p:sp>
        <p:nvSpPr>
          <p:cNvPr id="10" name="Title 1">
            <a:extLst>
              <a:ext uri="{FF2B5EF4-FFF2-40B4-BE49-F238E27FC236}">
                <a16:creationId xmlns:a16="http://schemas.microsoft.com/office/drawing/2014/main" id="{D10EE9A1-C8AC-4E72-1A96-A394BB0F41BD}"/>
              </a:ext>
            </a:extLst>
          </p:cNvPr>
          <p:cNvSpPr txBox="1">
            <a:spLocks/>
          </p:cNvSpPr>
          <p:nvPr/>
        </p:nvSpPr>
        <p:spPr>
          <a:xfrm>
            <a:off x="5017528" y="2181790"/>
            <a:ext cx="1932427" cy="276013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a:lstStyle>
          <a:p>
            <a:pPr algn="ctr"/>
            <a:endParaRPr lang="en-IN" sz="1800" kern="100" dirty="0">
              <a:latin typeface="Calibri" panose="020F0502020204030204" pitchFamily="34" charset="0"/>
              <a:ea typeface="Calibri" panose="020F0502020204030204" pitchFamily="34" charset="0"/>
              <a:cs typeface="Times New Roman" panose="02020603050405020304" pitchFamily="18" charset="0"/>
            </a:endParaRPr>
          </a:p>
          <a:p>
            <a:pPr algn="ctr"/>
            <a:r>
              <a:rPr lang="en-IN" sz="1800" kern="100" dirty="0">
                <a:latin typeface="Calibri" panose="020F0502020204030204" pitchFamily="34" charset="0"/>
                <a:ea typeface="Calibri" panose="020F0502020204030204" pitchFamily="34" charset="0"/>
                <a:cs typeface="Times New Roman" panose="02020603050405020304" pitchFamily="18" charset="0"/>
              </a:rPr>
              <a:t>POL4321HEL</a:t>
            </a:r>
          </a:p>
          <a:p>
            <a:pPr algn="ctr"/>
            <a:r>
              <a:rPr lang="en-IN" sz="1800" kern="100" dirty="0">
                <a:latin typeface="Calibri" panose="020F0502020204030204" pitchFamily="34" charset="0"/>
                <a:ea typeface="Calibri" panose="020F0502020204030204" pitchFamily="34" charset="0"/>
                <a:cs typeface="Times New Roman" panose="02020603050405020304" pitchFamily="18" charset="0"/>
              </a:rPr>
              <a:t>POL4331HEL</a:t>
            </a:r>
          </a:p>
          <a:p>
            <a:pPr algn="ctr"/>
            <a:r>
              <a:rPr lang="en-IN" sz="1800" kern="100" dirty="0">
                <a:latin typeface="Calibri" panose="020F0502020204030204" pitchFamily="34" charset="0"/>
                <a:ea typeface="Calibri" panose="020F0502020204030204" pitchFamily="34" charset="0"/>
                <a:cs typeface="Times New Roman" panose="02020603050405020304" pitchFamily="18" charset="0"/>
              </a:rPr>
              <a:t>POL3309HEL</a:t>
            </a:r>
          </a:p>
          <a:p>
            <a:pPr algn="ctr"/>
            <a:r>
              <a:rPr lang="en-IN" sz="1800" kern="100" dirty="0">
                <a:latin typeface="Calibri" panose="020F0502020204030204" pitchFamily="34" charset="0"/>
                <a:ea typeface="Calibri" panose="020F0502020204030204" pitchFamily="34" charset="0"/>
                <a:cs typeface="Times New Roman" panose="02020603050405020304" pitchFamily="18" charset="0"/>
              </a:rPr>
              <a:t>POL5319HEL</a:t>
            </a:r>
          </a:p>
          <a:p>
            <a:pPr algn="ctr"/>
            <a:r>
              <a:rPr lang="en-IN" sz="1800" kern="100" dirty="0">
                <a:latin typeface="Calibri" panose="020F0502020204030204" pitchFamily="34" charset="0"/>
                <a:ea typeface="Calibri" panose="020F0502020204030204" pitchFamily="34" charset="0"/>
                <a:cs typeface="Times New Roman" panose="02020603050405020304" pitchFamily="18" charset="0"/>
              </a:rPr>
              <a:t>POL6303HEL</a:t>
            </a:r>
          </a:p>
          <a:p>
            <a:pPr algn="ctr"/>
            <a:r>
              <a:rPr lang="en-IN" sz="1800" kern="100" dirty="0">
                <a:latin typeface="Calibri" panose="020F0502020204030204" pitchFamily="34" charset="0"/>
                <a:ea typeface="Calibri" panose="020F0502020204030204" pitchFamily="34" charset="0"/>
                <a:cs typeface="Times New Roman" panose="02020603050405020304" pitchFamily="18" charset="0"/>
              </a:rPr>
              <a:t>POL6093HEL</a:t>
            </a:r>
          </a:p>
          <a:p>
            <a:pPr algn="ctr"/>
            <a:r>
              <a:rPr lang="en-IN" sz="1800" kern="100" dirty="0">
                <a:latin typeface="Calibri" panose="020F0502020204030204" pitchFamily="34" charset="0"/>
                <a:ea typeface="Calibri" panose="020F0502020204030204" pitchFamily="34" charset="0"/>
                <a:cs typeface="Times New Roman" panose="02020603050405020304" pitchFamily="18" charset="0"/>
              </a:rPr>
              <a:t>POL9221HEL</a:t>
            </a:r>
          </a:p>
          <a:p>
            <a:pPr algn="ctr"/>
            <a:r>
              <a:rPr lang="en-IN" sz="1800" kern="100" dirty="0">
                <a:latin typeface="Calibri" panose="020F0502020204030204" pitchFamily="34" charset="0"/>
                <a:ea typeface="Calibri" panose="020F0502020204030204" pitchFamily="34" charset="0"/>
                <a:cs typeface="Times New Roman" panose="02020603050405020304" pitchFamily="18" charset="0"/>
              </a:rPr>
              <a:t>POL1048HEL</a:t>
            </a:r>
          </a:p>
          <a:p>
            <a:pPr algn="ctr"/>
            <a:r>
              <a:rPr lang="en-IN" sz="1800" kern="100" dirty="0">
                <a:latin typeface="Calibri" panose="020F0502020204030204" pitchFamily="34" charset="0"/>
                <a:ea typeface="Calibri" panose="020F0502020204030204" pitchFamily="34" charset="0"/>
                <a:cs typeface="Times New Roman" panose="02020603050405020304" pitchFamily="18" charset="0"/>
              </a:rPr>
              <a:t>POL2005HEL</a:t>
            </a:r>
            <a:br>
              <a:rPr lang="en-IN" sz="1800" kern="100" dirty="0">
                <a:latin typeface="Calibri" panose="020F0502020204030204" pitchFamily="34" charset="0"/>
                <a:ea typeface="Calibri" panose="020F0502020204030204" pitchFamily="34" charset="0"/>
                <a:cs typeface="Times New Roman" panose="02020603050405020304" pitchFamily="18" charset="0"/>
              </a:rPr>
            </a:br>
            <a:endParaRPr lang="en-IN" sz="1200" b="0" dirty="0"/>
          </a:p>
        </p:txBody>
      </p:sp>
      <p:sp>
        <p:nvSpPr>
          <p:cNvPr id="9" name="Title 1">
            <a:extLst>
              <a:ext uri="{FF2B5EF4-FFF2-40B4-BE49-F238E27FC236}">
                <a16:creationId xmlns:a16="http://schemas.microsoft.com/office/drawing/2014/main" id="{FB84A773-8EEA-88B5-A4CA-15D8B6B35530}"/>
              </a:ext>
            </a:extLst>
          </p:cNvPr>
          <p:cNvSpPr txBox="1">
            <a:spLocks/>
          </p:cNvSpPr>
          <p:nvPr/>
        </p:nvSpPr>
        <p:spPr>
          <a:xfrm>
            <a:off x="9495998" y="4420330"/>
            <a:ext cx="1698171" cy="1658737"/>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a:lstStyle>
          <a:p>
            <a:pPr algn="ctr"/>
            <a:r>
              <a:rPr lang="en-IN" sz="1800" kern="100" dirty="0">
                <a:latin typeface="Calibri" panose="020F0502020204030204" pitchFamily="34" charset="0"/>
                <a:ea typeface="Calibri" panose="020F0502020204030204" pitchFamily="34" charset="0"/>
                <a:cs typeface="Times New Roman" panose="02020603050405020304" pitchFamily="18" charset="0"/>
              </a:rPr>
              <a:t>11-20</a:t>
            </a:r>
            <a:br>
              <a:rPr lang="en-IN" sz="1800" kern="100" dirty="0">
                <a:latin typeface="Calibri" panose="020F0502020204030204" pitchFamily="34" charset="0"/>
                <a:ea typeface="Calibri" panose="020F0502020204030204" pitchFamily="34" charset="0"/>
                <a:cs typeface="Times New Roman" panose="02020603050405020304" pitchFamily="18" charset="0"/>
              </a:rPr>
            </a:br>
            <a:r>
              <a:rPr lang="en-IN" sz="1800" kern="100" dirty="0">
                <a:latin typeface="Calibri" panose="020F0502020204030204" pitchFamily="34" charset="0"/>
                <a:ea typeface="Calibri" panose="020F0502020204030204" pitchFamily="34" charset="0"/>
                <a:cs typeface="Times New Roman" panose="02020603050405020304" pitchFamily="18" charset="0"/>
              </a:rPr>
              <a:t>21-30</a:t>
            </a:r>
            <a:br>
              <a:rPr lang="en-IN" sz="1800" kern="100" dirty="0">
                <a:latin typeface="Calibri" panose="020F0502020204030204" pitchFamily="34" charset="0"/>
                <a:ea typeface="Calibri" panose="020F0502020204030204" pitchFamily="34" charset="0"/>
                <a:cs typeface="Times New Roman" panose="02020603050405020304" pitchFamily="18" charset="0"/>
              </a:rPr>
            </a:br>
            <a:r>
              <a:rPr lang="en-IN" sz="1800" kern="100" dirty="0">
                <a:latin typeface="Calibri" panose="020F0502020204030204" pitchFamily="34" charset="0"/>
                <a:ea typeface="Calibri" panose="020F0502020204030204" pitchFamily="34" charset="0"/>
                <a:cs typeface="Times New Roman" panose="02020603050405020304" pitchFamily="18" charset="0"/>
              </a:rPr>
              <a:t>31-40</a:t>
            </a:r>
            <a:br>
              <a:rPr lang="en-IN" sz="1800" kern="100" dirty="0">
                <a:latin typeface="Calibri" panose="020F0502020204030204" pitchFamily="34" charset="0"/>
                <a:ea typeface="Calibri" panose="020F0502020204030204" pitchFamily="34" charset="0"/>
                <a:cs typeface="Times New Roman" panose="02020603050405020304" pitchFamily="18" charset="0"/>
              </a:rPr>
            </a:br>
            <a:r>
              <a:rPr lang="en-IN" sz="1800" kern="100" dirty="0">
                <a:latin typeface="Calibri" panose="020F0502020204030204" pitchFamily="34" charset="0"/>
                <a:ea typeface="Calibri" panose="020F0502020204030204" pitchFamily="34" charset="0"/>
                <a:cs typeface="Times New Roman" panose="02020603050405020304" pitchFamily="18" charset="0"/>
              </a:rPr>
              <a:t>41-50</a:t>
            </a:r>
            <a:br>
              <a:rPr lang="en-IN" sz="1800" kern="100" dirty="0">
                <a:latin typeface="Calibri" panose="020F0502020204030204" pitchFamily="34" charset="0"/>
                <a:ea typeface="Calibri" panose="020F0502020204030204" pitchFamily="34" charset="0"/>
                <a:cs typeface="Times New Roman" panose="02020603050405020304" pitchFamily="18" charset="0"/>
              </a:rPr>
            </a:br>
            <a:r>
              <a:rPr lang="en-IN" sz="1800" kern="100" dirty="0">
                <a:latin typeface="Calibri" panose="020F0502020204030204" pitchFamily="34" charset="0"/>
                <a:ea typeface="Calibri" panose="020F0502020204030204" pitchFamily="34" charset="0"/>
                <a:cs typeface="Times New Roman" panose="02020603050405020304" pitchFamily="18" charset="0"/>
              </a:rPr>
              <a:t>50-60</a:t>
            </a:r>
            <a:br>
              <a:rPr lang="en-IN" sz="1800" kern="100" dirty="0">
                <a:latin typeface="Calibri" panose="020F0502020204030204" pitchFamily="34" charset="0"/>
                <a:ea typeface="Calibri" panose="020F0502020204030204" pitchFamily="34" charset="0"/>
                <a:cs typeface="Times New Roman" panose="02020603050405020304" pitchFamily="18" charset="0"/>
              </a:rPr>
            </a:br>
            <a:r>
              <a:rPr lang="en-IN" sz="1800" kern="100" dirty="0">
                <a:latin typeface="Calibri" panose="020F0502020204030204" pitchFamily="34" charset="0"/>
                <a:ea typeface="Calibri" panose="020F0502020204030204" pitchFamily="34" charset="0"/>
                <a:cs typeface="Times New Roman" panose="02020603050405020304" pitchFamily="18" charset="0"/>
              </a:rPr>
              <a:t>OVER 60</a:t>
            </a:r>
            <a:br>
              <a:rPr lang="en-IN" sz="1800" kern="100" dirty="0">
                <a:latin typeface="Calibri" panose="020F0502020204030204" pitchFamily="34" charset="0"/>
                <a:ea typeface="Calibri" panose="020F0502020204030204" pitchFamily="34" charset="0"/>
                <a:cs typeface="Times New Roman" panose="02020603050405020304" pitchFamily="18" charset="0"/>
              </a:rPr>
            </a:br>
            <a:endParaRPr lang="en-IN" sz="1200" b="0" dirty="0"/>
          </a:p>
        </p:txBody>
      </p:sp>
      <p:sp>
        <p:nvSpPr>
          <p:cNvPr id="23" name="Title 1">
            <a:extLst>
              <a:ext uri="{FF2B5EF4-FFF2-40B4-BE49-F238E27FC236}">
                <a16:creationId xmlns:a16="http://schemas.microsoft.com/office/drawing/2014/main" id="{EE40BFAA-035D-EF86-6ADE-F61725903C2F}"/>
              </a:ext>
            </a:extLst>
          </p:cNvPr>
          <p:cNvSpPr txBox="1">
            <a:spLocks/>
          </p:cNvSpPr>
          <p:nvPr/>
        </p:nvSpPr>
        <p:spPr>
          <a:xfrm>
            <a:off x="9382481" y="778933"/>
            <a:ext cx="1698171" cy="44802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a:lstStyle>
          <a:p>
            <a:pPr algn="ctr"/>
            <a:r>
              <a:rPr lang="en-US" sz="2000" dirty="0">
                <a:solidFill>
                  <a:schemeClr val="bg1"/>
                </a:solidFill>
                <a:latin typeface="+mn-lt"/>
              </a:rPr>
              <a:t>City</a:t>
            </a:r>
            <a:endParaRPr lang="en-IN" sz="2000" dirty="0">
              <a:solidFill>
                <a:schemeClr val="bg1"/>
              </a:solidFill>
              <a:latin typeface="+mn-lt"/>
            </a:endParaRPr>
          </a:p>
        </p:txBody>
      </p:sp>
      <p:sp>
        <p:nvSpPr>
          <p:cNvPr id="8" name="Title 1">
            <a:extLst>
              <a:ext uri="{FF2B5EF4-FFF2-40B4-BE49-F238E27FC236}">
                <a16:creationId xmlns:a16="http://schemas.microsoft.com/office/drawing/2014/main" id="{C747ED96-39AE-B3EE-D4B3-AE5EDD23410B}"/>
              </a:ext>
            </a:extLst>
          </p:cNvPr>
          <p:cNvSpPr txBox="1">
            <a:spLocks/>
          </p:cNvSpPr>
          <p:nvPr/>
        </p:nvSpPr>
        <p:spPr>
          <a:xfrm>
            <a:off x="9725294" y="1195707"/>
            <a:ext cx="1698171" cy="176199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a:lstStyle>
          <a:p>
            <a:r>
              <a:rPr lang="en-US" sz="1800" kern="100" dirty="0">
                <a:solidFill>
                  <a:schemeClr val="bg1"/>
                </a:solidFill>
                <a:latin typeface="Calibri" panose="020F0502020204030204" pitchFamily="34" charset="0"/>
                <a:ea typeface="Calibri" panose="020F0502020204030204" pitchFamily="34" charset="0"/>
                <a:cs typeface="Times New Roman" panose="02020603050405020304" pitchFamily="18" charset="0"/>
              </a:rPr>
              <a:t>Chennai </a:t>
            </a:r>
            <a:br>
              <a:rPr lang="en-US" sz="1800" kern="100" dirty="0">
                <a:solidFill>
                  <a:schemeClr val="bg1"/>
                </a:solidFill>
                <a:latin typeface="Calibri" panose="020F0502020204030204" pitchFamily="34" charset="0"/>
                <a:ea typeface="Calibri" panose="020F0502020204030204" pitchFamily="34" charset="0"/>
                <a:cs typeface="Times New Roman" panose="02020603050405020304" pitchFamily="18" charset="0"/>
              </a:rPr>
            </a:br>
            <a:r>
              <a:rPr lang="en-US" sz="1800" kern="100" dirty="0">
                <a:solidFill>
                  <a:schemeClr val="bg1"/>
                </a:solidFill>
                <a:latin typeface="Calibri" panose="020F0502020204030204" pitchFamily="34" charset="0"/>
                <a:ea typeface="Calibri" panose="020F0502020204030204" pitchFamily="34" charset="0"/>
                <a:cs typeface="Times New Roman" panose="02020603050405020304" pitchFamily="18" charset="0"/>
              </a:rPr>
              <a:t>Delhi NCR  </a:t>
            </a:r>
            <a:br>
              <a:rPr lang="en-US" sz="1800" kern="100" dirty="0">
                <a:solidFill>
                  <a:schemeClr val="bg1"/>
                </a:solidFill>
                <a:latin typeface="Calibri" panose="020F0502020204030204" pitchFamily="34" charset="0"/>
                <a:ea typeface="Calibri" panose="020F0502020204030204" pitchFamily="34" charset="0"/>
                <a:cs typeface="Times New Roman" panose="02020603050405020304" pitchFamily="18" charset="0"/>
              </a:rPr>
            </a:br>
            <a:r>
              <a:rPr lang="en-US" sz="1800" kern="100" dirty="0">
                <a:solidFill>
                  <a:schemeClr val="bg1"/>
                </a:solidFill>
                <a:latin typeface="Calibri" panose="020F0502020204030204" pitchFamily="34" charset="0"/>
                <a:ea typeface="Calibri" panose="020F0502020204030204" pitchFamily="34" charset="0"/>
                <a:cs typeface="Times New Roman" panose="02020603050405020304" pitchFamily="18" charset="0"/>
              </a:rPr>
              <a:t>Mumbai  </a:t>
            </a:r>
            <a:br>
              <a:rPr lang="en-US" sz="1800" kern="100" dirty="0">
                <a:solidFill>
                  <a:schemeClr val="bg1"/>
                </a:solidFill>
                <a:latin typeface="Calibri" panose="020F0502020204030204" pitchFamily="34" charset="0"/>
                <a:ea typeface="Calibri" panose="020F0502020204030204" pitchFamily="34" charset="0"/>
                <a:cs typeface="Times New Roman" panose="02020603050405020304" pitchFamily="18" charset="0"/>
              </a:rPr>
            </a:br>
            <a:r>
              <a:rPr lang="en-US" sz="1800" kern="100" dirty="0">
                <a:solidFill>
                  <a:schemeClr val="bg1"/>
                </a:solidFill>
                <a:latin typeface="Calibri" panose="020F0502020204030204" pitchFamily="34" charset="0"/>
                <a:ea typeface="Calibri" panose="020F0502020204030204" pitchFamily="34" charset="0"/>
                <a:cs typeface="Times New Roman" panose="02020603050405020304" pitchFamily="18" charset="0"/>
              </a:rPr>
              <a:t>Indore And </a:t>
            </a:r>
            <a:br>
              <a:rPr lang="en-US" sz="1800" kern="100" dirty="0">
                <a:solidFill>
                  <a:schemeClr val="bg1"/>
                </a:solidFill>
                <a:latin typeface="Calibri" panose="020F0502020204030204" pitchFamily="34" charset="0"/>
                <a:ea typeface="Calibri" panose="020F0502020204030204" pitchFamily="34" charset="0"/>
                <a:cs typeface="Times New Roman" panose="02020603050405020304" pitchFamily="18" charset="0"/>
              </a:rPr>
            </a:br>
            <a:r>
              <a:rPr lang="en-US" sz="1800" kern="100" dirty="0">
                <a:solidFill>
                  <a:schemeClr val="bg1"/>
                </a:solidFill>
                <a:latin typeface="Calibri" panose="020F0502020204030204" pitchFamily="34" charset="0"/>
                <a:ea typeface="Calibri" panose="020F0502020204030204" pitchFamily="34" charset="0"/>
                <a:cs typeface="Times New Roman" panose="02020603050405020304" pitchFamily="18" charset="0"/>
              </a:rPr>
              <a:t>Hyderabad</a:t>
            </a:r>
            <a:br>
              <a:rPr lang="en-IN" sz="1800" kern="100" dirty="0">
                <a:solidFill>
                  <a:schemeClr val="bg1"/>
                </a:solidFill>
                <a:latin typeface="Calibri" panose="020F0502020204030204" pitchFamily="34" charset="0"/>
                <a:ea typeface="Calibri" panose="020F0502020204030204" pitchFamily="34" charset="0"/>
                <a:cs typeface="Times New Roman" panose="02020603050405020304" pitchFamily="18" charset="0"/>
              </a:rPr>
            </a:br>
            <a:endParaRPr lang="en-IN" sz="1200" b="0" dirty="0">
              <a:solidFill>
                <a:schemeClr val="bg1"/>
              </a:solidFill>
            </a:endParaRPr>
          </a:p>
        </p:txBody>
      </p:sp>
    </p:spTree>
    <p:custDataLst>
      <p:tags r:id="rId1"/>
    </p:custDataLst>
    <p:extLst>
      <p:ext uri="{BB962C8B-B14F-4D97-AF65-F5344CB8AC3E}">
        <p14:creationId xmlns:p14="http://schemas.microsoft.com/office/powerpoint/2010/main" val="116550902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14"/>
                                        </p:tgtEl>
                                        <p:attrNameLst>
                                          <p:attrName>style.visibility</p:attrName>
                                        </p:attrNameLst>
                                      </p:cBhvr>
                                      <p:to>
                                        <p:strVal val="visible"/>
                                      </p:to>
                                    </p:set>
                                    <p:animEffect transition="in" filter="fade">
                                      <p:cBhvr>
                                        <p:cTn id="14" dur="500"/>
                                        <p:tgtEl>
                                          <p:spTgt spid="14"/>
                                        </p:tgtEl>
                                      </p:cBhvr>
                                    </p:animEffect>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2"/>
                                        </p:tgtEl>
                                        <p:attrNameLst>
                                          <p:attrName>style.visibility</p:attrName>
                                        </p:attrNameLst>
                                      </p:cBhvr>
                                      <p:to>
                                        <p:strVal val="visible"/>
                                      </p:to>
                                    </p:set>
                                    <p:animEffect transition="in" filter="fade">
                                      <p:cBhvr>
                                        <p:cTn id="19" dur="1000"/>
                                        <p:tgtEl>
                                          <p:spTgt spid="2"/>
                                        </p:tgtEl>
                                      </p:cBhvr>
                                    </p:animEffect>
                                    <p:anim calcmode="lin" valueType="num">
                                      <p:cBhvr>
                                        <p:cTn id="20" dur="1000" fill="hold"/>
                                        <p:tgtEl>
                                          <p:spTgt spid="2"/>
                                        </p:tgtEl>
                                        <p:attrNameLst>
                                          <p:attrName>ppt_x</p:attrName>
                                        </p:attrNameLst>
                                      </p:cBhvr>
                                      <p:tavLst>
                                        <p:tav tm="0">
                                          <p:val>
                                            <p:strVal val="#ppt_x"/>
                                          </p:val>
                                        </p:tav>
                                        <p:tav tm="100000">
                                          <p:val>
                                            <p:strVal val="#ppt_x"/>
                                          </p:val>
                                        </p:tav>
                                      </p:tavLst>
                                    </p:anim>
                                    <p:anim calcmode="lin" valueType="num">
                                      <p:cBhvr>
                                        <p:cTn id="21"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17"/>
                                        </p:tgtEl>
                                        <p:attrNameLst>
                                          <p:attrName>style.visibility</p:attrName>
                                        </p:attrNameLst>
                                      </p:cBhvr>
                                      <p:to>
                                        <p:strVal val="visible"/>
                                      </p:to>
                                    </p:set>
                                    <p:animEffect transition="in" filter="fade">
                                      <p:cBhvr>
                                        <p:cTn id="26" dur="1000"/>
                                        <p:tgtEl>
                                          <p:spTgt spid="17"/>
                                        </p:tgtEl>
                                      </p:cBhvr>
                                    </p:animEffect>
                                    <p:anim calcmode="lin" valueType="num">
                                      <p:cBhvr>
                                        <p:cTn id="27" dur="1000" fill="hold"/>
                                        <p:tgtEl>
                                          <p:spTgt spid="17"/>
                                        </p:tgtEl>
                                        <p:attrNameLst>
                                          <p:attrName>ppt_x</p:attrName>
                                        </p:attrNameLst>
                                      </p:cBhvr>
                                      <p:tavLst>
                                        <p:tav tm="0">
                                          <p:val>
                                            <p:strVal val="#ppt_x"/>
                                          </p:val>
                                        </p:tav>
                                        <p:tav tm="100000">
                                          <p:val>
                                            <p:strVal val="#ppt_x"/>
                                          </p:val>
                                        </p:tav>
                                      </p:tavLst>
                                    </p:anim>
                                    <p:anim calcmode="lin" valueType="num">
                                      <p:cBhvr>
                                        <p:cTn id="28"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21"/>
                                        </p:tgtEl>
                                        <p:attrNameLst>
                                          <p:attrName>style.visibility</p:attrName>
                                        </p:attrNameLst>
                                      </p:cBhvr>
                                      <p:to>
                                        <p:strVal val="visible"/>
                                      </p:to>
                                    </p:set>
                                    <p:animEffect transition="in" filter="fade">
                                      <p:cBhvr>
                                        <p:cTn id="33" dur="500"/>
                                        <p:tgtEl>
                                          <p:spTgt spid="21"/>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10"/>
                                        </p:tgtEl>
                                        <p:attrNameLst>
                                          <p:attrName>style.visibility</p:attrName>
                                        </p:attrNameLst>
                                      </p:cBhvr>
                                      <p:to>
                                        <p:strVal val="visible"/>
                                      </p:to>
                                    </p:set>
                                    <p:animEffect transition="in" filter="fade">
                                      <p:cBhvr>
                                        <p:cTn id="38" dur="500"/>
                                        <p:tgtEl>
                                          <p:spTgt spid="10"/>
                                        </p:tgtEl>
                                      </p:cBhvr>
                                    </p:animEffect>
                                  </p:childTnLst>
                                </p:cTn>
                              </p:par>
                            </p:childTnLst>
                          </p:cTn>
                        </p:par>
                      </p:childTnLst>
                    </p:cTn>
                  </p:par>
                  <p:par>
                    <p:cTn id="39" fill="hold">
                      <p:stCondLst>
                        <p:cond delay="indefinite"/>
                      </p:stCondLst>
                      <p:childTnLst>
                        <p:par>
                          <p:cTn id="40" fill="hold">
                            <p:stCondLst>
                              <p:cond delay="0"/>
                            </p:stCondLst>
                            <p:childTnLst>
                              <p:par>
                                <p:cTn id="41" presetID="42" presetClass="entr" presetSubtype="0" fill="hold" grpId="0" nodeType="clickEffect">
                                  <p:stCondLst>
                                    <p:cond delay="0"/>
                                  </p:stCondLst>
                                  <p:childTnLst>
                                    <p:set>
                                      <p:cBhvr>
                                        <p:cTn id="42" dur="1" fill="hold">
                                          <p:stCondLst>
                                            <p:cond delay="0"/>
                                          </p:stCondLst>
                                        </p:cTn>
                                        <p:tgtEl>
                                          <p:spTgt spid="18"/>
                                        </p:tgtEl>
                                        <p:attrNameLst>
                                          <p:attrName>style.visibility</p:attrName>
                                        </p:attrNameLst>
                                      </p:cBhvr>
                                      <p:to>
                                        <p:strVal val="visible"/>
                                      </p:to>
                                    </p:set>
                                    <p:animEffect transition="in" filter="fade">
                                      <p:cBhvr>
                                        <p:cTn id="43" dur="1000"/>
                                        <p:tgtEl>
                                          <p:spTgt spid="18"/>
                                        </p:tgtEl>
                                      </p:cBhvr>
                                    </p:animEffect>
                                    <p:anim calcmode="lin" valueType="num">
                                      <p:cBhvr>
                                        <p:cTn id="44" dur="1000" fill="hold"/>
                                        <p:tgtEl>
                                          <p:spTgt spid="18"/>
                                        </p:tgtEl>
                                        <p:attrNameLst>
                                          <p:attrName>ppt_x</p:attrName>
                                        </p:attrNameLst>
                                      </p:cBhvr>
                                      <p:tavLst>
                                        <p:tav tm="0">
                                          <p:val>
                                            <p:strVal val="#ppt_x"/>
                                          </p:val>
                                        </p:tav>
                                        <p:tav tm="100000">
                                          <p:val>
                                            <p:strVal val="#ppt_x"/>
                                          </p:val>
                                        </p:tav>
                                      </p:tavLst>
                                    </p:anim>
                                    <p:anim calcmode="lin" valueType="num">
                                      <p:cBhvr>
                                        <p:cTn id="45"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46" fill="hold">
                      <p:stCondLst>
                        <p:cond delay="indefinite"/>
                      </p:stCondLst>
                      <p:childTnLst>
                        <p:par>
                          <p:cTn id="47" fill="hold">
                            <p:stCondLst>
                              <p:cond delay="0"/>
                            </p:stCondLst>
                            <p:childTnLst>
                              <p:par>
                                <p:cTn id="48" presetID="42" presetClass="entr" presetSubtype="0" fill="hold" grpId="0" nodeType="clickEffect">
                                  <p:stCondLst>
                                    <p:cond delay="0"/>
                                  </p:stCondLst>
                                  <p:childTnLst>
                                    <p:set>
                                      <p:cBhvr>
                                        <p:cTn id="49" dur="1" fill="hold">
                                          <p:stCondLst>
                                            <p:cond delay="0"/>
                                          </p:stCondLst>
                                        </p:cTn>
                                        <p:tgtEl>
                                          <p:spTgt spid="23"/>
                                        </p:tgtEl>
                                        <p:attrNameLst>
                                          <p:attrName>style.visibility</p:attrName>
                                        </p:attrNameLst>
                                      </p:cBhvr>
                                      <p:to>
                                        <p:strVal val="visible"/>
                                      </p:to>
                                    </p:set>
                                    <p:animEffect transition="in" filter="fade">
                                      <p:cBhvr>
                                        <p:cTn id="50" dur="1000"/>
                                        <p:tgtEl>
                                          <p:spTgt spid="23"/>
                                        </p:tgtEl>
                                      </p:cBhvr>
                                    </p:animEffect>
                                    <p:anim calcmode="lin" valueType="num">
                                      <p:cBhvr>
                                        <p:cTn id="51" dur="1000" fill="hold"/>
                                        <p:tgtEl>
                                          <p:spTgt spid="23"/>
                                        </p:tgtEl>
                                        <p:attrNameLst>
                                          <p:attrName>ppt_x</p:attrName>
                                        </p:attrNameLst>
                                      </p:cBhvr>
                                      <p:tavLst>
                                        <p:tav tm="0">
                                          <p:val>
                                            <p:strVal val="#ppt_x"/>
                                          </p:val>
                                        </p:tav>
                                        <p:tav tm="100000">
                                          <p:val>
                                            <p:strVal val="#ppt_x"/>
                                          </p:val>
                                        </p:tav>
                                      </p:tavLst>
                                    </p:anim>
                                    <p:anim calcmode="lin" valueType="num">
                                      <p:cBhvr>
                                        <p:cTn id="52"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42" presetClass="entr" presetSubtype="0" fill="hold" grpId="0" nodeType="clickEffect">
                                  <p:stCondLst>
                                    <p:cond delay="0"/>
                                  </p:stCondLst>
                                  <p:childTnLst>
                                    <p:set>
                                      <p:cBhvr>
                                        <p:cTn id="56" dur="1" fill="hold">
                                          <p:stCondLst>
                                            <p:cond delay="0"/>
                                          </p:stCondLst>
                                        </p:cTn>
                                        <p:tgtEl>
                                          <p:spTgt spid="8"/>
                                        </p:tgtEl>
                                        <p:attrNameLst>
                                          <p:attrName>style.visibility</p:attrName>
                                        </p:attrNameLst>
                                      </p:cBhvr>
                                      <p:to>
                                        <p:strVal val="visible"/>
                                      </p:to>
                                    </p:set>
                                    <p:animEffect transition="in" filter="fade">
                                      <p:cBhvr>
                                        <p:cTn id="57" dur="1000"/>
                                        <p:tgtEl>
                                          <p:spTgt spid="8"/>
                                        </p:tgtEl>
                                      </p:cBhvr>
                                    </p:animEffect>
                                    <p:anim calcmode="lin" valueType="num">
                                      <p:cBhvr>
                                        <p:cTn id="58" dur="1000" fill="hold"/>
                                        <p:tgtEl>
                                          <p:spTgt spid="8"/>
                                        </p:tgtEl>
                                        <p:attrNameLst>
                                          <p:attrName>ppt_x</p:attrName>
                                        </p:attrNameLst>
                                      </p:cBhvr>
                                      <p:tavLst>
                                        <p:tav tm="0">
                                          <p:val>
                                            <p:strVal val="#ppt_x"/>
                                          </p:val>
                                        </p:tav>
                                        <p:tav tm="100000">
                                          <p:val>
                                            <p:strVal val="#ppt_x"/>
                                          </p:val>
                                        </p:tav>
                                      </p:tavLst>
                                    </p:anim>
                                    <p:anim calcmode="lin" valueType="num">
                                      <p:cBhvr>
                                        <p:cTn id="59"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60" fill="hold">
                      <p:stCondLst>
                        <p:cond delay="indefinite"/>
                      </p:stCondLst>
                      <p:childTnLst>
                        <p:par>
                          <p:cTn id="61" fill="hold">
                            <p:stCondLst>
                              <p:cond delay="0"/>
                            </p:stCondLst>
                            <p:childTnLst>
                              <p:par>
                                <p:cTn id="62" presetID="1" presetClass="entr" presetSubtype="0" fill="hold" grpId="0" nodeType="clickEffect">
                                  <p:stCondLst>
                                    <p:cond delay="0"/>
                                  </p:stCondLst>
                                  <p:childTnLst>
                                    <p:set>
                                      <p:cBhvr>
                                        <p:cTn id="63" dur="1" fill="hold">
                                          <p:stCondLst>
                                            <p:cond delay="0"/>
                                          </p:stCondLst>
                                        </p:cTn>
                                        <p:tgtEl>
                                          <p:spTgt spid="19"/>
                                        </p:tgtEl>
                                        <p:attrNameLst>
                                          <p:attrName>style.visibility</p:attrName>
                                        </p:attrNameLst>
                                      </p:cBhvr>
                                      <p:to>
                                        <p:strVal val="visible"/>
                                      </p:to>
                                    </p:set>
                                  </p:childTnLst>
                                </p:cTn>
                              </p:par>
                            </p:childTnLst>
                          </p:cTn>
                        </p:par>
                      </p:childTnLst>
                    </p:cTn>
                  </p:par>
                  <p:par>
                    <p:cTn id="64" fill="hold">
                      <p:stCondLst>
                        <p:cond delay="indefinite"/>
                      </p:stCondLst>
                      <p:childTnLst>
                        <p:par>
                          <p:cTn id="65" fill="hold">
                            <p:stCondLst>
                              <p:cond delay="0"/>
                            </p:stCondLst>
                            <p:childTnLst>
                              <p:par>
                                <p:cTn id="66" presetID="16" presetClass="entr" presetSubtype="21" fill="hold" grpId="0" nodeType="clickEffect">
                                  <p:stCondLst>
                                    <p:cond delay="0"/>
                                  </p:stCondLst>
                                  <p:childTnLst>
                                    <p:set>
                                      <p:cBhvr>
                                        <p:cTn id="67" dur="1" fill="hold">
                                          <p:stCondLst>
                                            <p:cond delay="0"/>
                                          </p:stCondLst>
                                        </p:cTn>
                                        <p:tgtEl>
                                          <p:spTgt spid="20"/>
                                        </p:tgtEl>
                                        <p:attrNameLst>
                                          <p:attrName>style.visibility</p:attrName>
                                        </p:attrNameLst>
                                      </p:cBhvr>
                                      <p:to>
                                        <p:strVal val="visible"/>
                                      </p:to>
                                    </p:set>
                                    <p:animEffect transition="in" filter="barn(inVertical)">
                                      <p:cBhvr>
                                        <p:cTn id="68" dur="500"/>
                                        <p:tgtEl>
                                          <p:spTgt spid="20"/>
                                        </p:tgtEl>
                                      </p:cBhvr>
                                    </p:animEffect>
                                  </p:childTnLst>
                                </p:cTn>
                              </p:par>
                            </p:childTnLst>
                          </p:cTn>
                        </p:par>
                      </p:childTnLst>
                    </p:cTn>
                  </p:par>
                  <p:par>
                    <p:cTn id="69" fill="hold">
                      <p:stCondLst>
                        <p:cond delay="indefinite"/>
                      </p:stCondLst>
                      <p:childTnLst>
                        <p:par>
                          <p:cTn id="70" fill="hold">
                            <p:stCondLst>
                              <p:cond delay="0"/>
                            </p:stCondLst>
                            <p:childTnLst>
                              <p:par>
                                <p:cTn id="71" presetID="42" presetClass="entr" presetSubtype="0" fill="hold" grpId="0" nodeType="clickEffect">
                                  <p:stCondLst>
                                    <p:cond delay="0"/>
                                  </p:stCondLst>
                                  <p:childTnLst>
                                    <p:set>
                                      <p:cBhvr>
                                        <p:cTn id="72" dur="1" fill="hold">
                                          <p:stCondLst>
                                            <p:cond delay="0"/>
                                          </p:stCondLst>
                                        </p:cTn>
                                        <p:tgtEl>
                                          <p:spTgt spid="9"/>
                                        </p:tgtEl>
                                        <p:attrNameLst>
                                          <p:attrName>style.visibility</p:attrName>
                                        </p:attrNameLst>
                                      </p:cBhvr>
                                      <p:to>
                                        <p:strVal val="visible"/>
                                      </p:to>
                                    </p:set>
                                    <p:animEffect transition="in" filter="fade">
                                      <p:cBhvr>
                                        <p:cTn id="73" dur="1000"/>
                                        <p:tgtEl>
                                          <p:spTgt spid="9"/>
                                        </p:tgtEl>
                                      </p:cBhvr>
                                    </p:animEffect>
                                    <p:anim calcmode="lin" valueType="num">
                                      <p:cBhvr>
                                        <p:cTn id="74" dur="1000" fill="hold"/>
                                        <p:tgtEl>
                                          <p:spTgt spid="9"/>
                                        </p:tgtEl>
                                        <p:attrNameLst>
                                          <p:attrName>ppt_x</p:attrName>
                                        </p:attrNameLst>
                                      </p:cBhvr>
                                      <p:tavLst>
                                        <p:tav tm="0">
                                          <p:val>
                                            <p:strVal val="#ppt_x"/>
                                          </p:val>
                                        </p:tav>
                                        <p:tav tm="100000">
                                          <p:val>
                                            <p:strVal val="#ppt_x"/>
                                          </p:val>
                                        </p:tav>
                                      </p:tavLst>
                                    </p:anim>
                                    <p:anim calcmode="lin" valueType="num">
                                      <p:cBhvr>
                                        <p:cTn id="75"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76" fill="hold">
                      <p:stCondLst>
                        <p:cond delay="indefinite"/>
                      </p:stCondLst>
                      <p:childTnLst>
                        <p:par>
                          <p:cTn id="77" fill="hold">
                            <p:stCondLst>
                              <p:cond delay="0"/>
                            </p:stCondLst>
                            <p:childTnLst>
                              <p:par>
                                <p:cTn id="78" presetID="10" presetClass="entr" presetSubtype="0" fill="hold" grpId="0" nodeType="clickEffect">
                                  <p:stCondLst>
                                    <p:cond delay="0"/>
                                  </p:stCondLst>
                                  <p:childTnLst>
                                    <p:set>
                                      <p:cBhvr>
                                        <p:cTn id="79" dur="1" fill="hold">
                                          <p:stCondLst>
                                            <p:cond delay="0"/>
                                          </p:stCondLst>
                                        </p:cTn>
                                        <p:tgtEl>
                                          <p:spTgt spid="15"/>
                                        </p:tgtEl>
                                        <p:attrNameLst>
                                          <p:attrName>style.visibility</p:attrName>
                                        </p:attrNameLst>
                                      </p:cBhvr>
                                      <p:to>
                                        <p:strVal val="visible"/>
                                      </p:to>
                                    </p:set>
                                    <p:animEffect transition="in" filter="fade">
                                      <p:cBhvr>
                                        <p:cTn id="80" dur="500"/>
                                        <p:tgtEl>
                                          <p:spTgt spid="15"/>
                                        </p:tgtEl>
                                      </p:cBhvr>
                                    </p:animEffect>
                                  </p:childTnLst>
                                </p:cTn>
                              </p:par>
                            </p:childTnLst>
                          </p:cTn>
                        </p:par>
                      </p:childTnLst>
                    </p:cTn>
                  </p:par>
                  <p:par>
                    <p:cTn id="81" fill="hold">
                      <p:stCondLst>
                        <p:cond delay="indefinite"/>
                      </p:stCondLst>
                      <p:childTnLst>
                        <p:par>
                          <p:cTn id="82" fill="hold">
                            <p:stCondLst>
                              <p:cond delay="0"/>
                            </p:stCondLst>
                            <p:childTnLst>
                              <p:par>
                                <p:cTn id="83" presetID="16" presetClass="entr" presetSubtype="21" fill="hold" grpId="0" nodeType="clickEffect">
                                  <p:stCondLst>
                                    <p:cond delay="0"/>
                                  </p:stCondLst>
                                  <p:childTnLst>
                                    <p:set>
                                      <p:cBhvr>
                                        <p:cTn id="84" dur="1" fill="hold">
                                          <p:stCondLst>
                                            <p:cond delay="0"/>
                                          </p:stCondLst>
                                        </p:cTn>
                                        <p:tgtEl>
                                          <p:spTgt spid="22"/>
                                        </p:tgtEl>
                                        <p:attrNameLst>
                                          <p:attrName>style.visibility</p:attrName>
                                        </p:attrNameLst>
                                      </p:cBhvr>
                                      <p:to>
                                        <p:strVal val="visible"/>
                                      </p:to>
                                    </p:set>
                                    <p:animEffect transition="in" filter="barn(inVertical)">
                                      <p:cBhvr>
                                        <p:cTn id="85" dur="500"/>
                                        <p:tgtEl>
                                          <p:spTgt spid="22"/>
                                        </p:tgtEl>
                                      </p:cBhvr>
                                    </p:animEffect>
                                  </p:childTnLst>
                                </p:cTn>
                              </p:par>
                            </p:childTnLst>
                          </p:cTn>
                        </p:par>
                      </p:childTnLst>
                    </p:cTn>
                  </p:par>
                  <p:par>
                    <p:cTn id="86" fill="hold">
                      <p:stCondLst>
                        <p:cond delay="indefinite"/>
                      </p:stCondLst>
                      <p:childTnLst>
                        <p:par>
                          <p:cTn id="87" fill="hold">
                            <p:stCondLst>
                              <p:cond delay="0"/>
                            </p:stCondLst>
                            <p:childTnLst>
                              <p:par>
                                <p:cTn id="88" presetID="42" presetClass="entr" presetSubtype="0" fill="hold" grpId="0" nodeType="clickEffect">
                                  <p:stCondLst>
                                    <p:cond delay="0"/>
                                  </p:stCondLst>
                                  <p:childTnLst>
                                    <p:set>
                                      <p:cBhvr>
                                        <p:cTn id="89" dur="1" fill="hold">
                                          <p:stCondLst>
                                            <p:cond delay="0"/>
                                          </p:stCondLst>
                                        </p:cTn>
                                        <p:tgtEl>
                                          <p:spTgt spid="11"/>
                                        </p:tgtEl>
                                        <p:attrNameLst>
                                          <p:attrName>style.visibility</p:attrName>
                                        </p:attrNameLst>
                                      </p:cBhvr>
                                      <p:to>
                                        <p:strVal val="visible"/>
                                      </p:to>
                                    </p:set>
                                    <p:animEffect transition="in" filter="fade">
                                      <p:cBhvr>
                                        <p:cTn id="90" dur="1000"/>
                                        <p:tgtEl>
                                          <p:spTgt spid="11"/>
                                        </p:tgtEl>
                                      </p:cBhvr>
                                    </p:animEffect>
                                    <p:anim calcmode="lin" valueType="num">
                                      <p:cBhvr>
                                        <p:cTn id="91" dur="1000" fill="hold"/>
                                        <p:tgtEl>
                                          <p:spTgt spid="11"/>
                                        </p:tgtEl>
                                        <p:attrNameLst>
                                          <p:attrName>ppt_x</p:attrName>
                                        </p:attrNameLst>
                                      </p:cBhvr>
                                      <p:tavLst>
                                        <p:tav tm="0">
                                          <p:val>
                                            <p:strVal val="#ppt_x"/>
                                          </p:val>
                                        </p:tav>
                                        <p:tav tm="100000">
                                          <p:val>
                                            <p:strVal val="#ppt_x"/>
                                          </p:val>
                                        </p:tav>
                                      </p:tavLst>
                                    </p:anim>
                                    <p:anim calcmode="lin" valueType="num">
                                      <p:cBhvr>
                                        <p:cTn id="92"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2" grpId="0"/>
      <p:bldP spid="14" grpId="0"/>
      <p:bldP spid="15" grpId="0" animBg="1"/>
      <p:bldP spid="17" grpId="0" animBg="1"/>
      <p:bldP spid="18" grpId="0" animBg="1"/>
      <p:bldP spid="19" grpId="0" animBg="1"/>
      <p:bldP spid="11" grpId="0"/>
      <p:bldP spid="20" grpId="0"/>
      <p:bldP spid="21" grpId="0"/>
      <p:bldP spid="22" grpId="0"/>
      <p:bldP spid="10" grpId="0"/>
      <p:bldP spid="9" grpId="0"/>
      <p:bldP spid="23" grpId="0"/>
      <p:bldP spid="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D8006193-113B-7468-80F5-492F09B4908C}"/>
              </a:ext>
            </a:extLst>
          </p:cNvPr>
          <p:cNvSpPr>
            <a:spLocks noGrp="1"/>
          </p:cNvSpPr>
          <p:nvPr>
            <p:ph type="ftr" sz="quarter" idx="13"/>
          </p:nvPr>
        </p:nvSpPr>
        <p:spPr/>
        <p:txBody>
          <a:bodyPr/>
          <a:lstStyle/>
          <a:p>
            <a:r>
              <a:rPr lang="en-GB" dirty="0" err="1"/>
              <a:t>codebasics</a:t>
            </a:r>
            <a:r>
              <a:rPr lang="en-GB" dirty="0"/>
              <a:t> INC​</a:t>
            </a:r>
            <a:endParaRPr lang="en-IN" dirty="0"/>
          </a:p>
        </p:txBody>
      </p:sp>
      <p:pic>
        <p:nvPicPr>
          <p:cNvPr id="6" name="Rec 0033 (online-video-cutter.com)">
            <a:hlinkClick r:id="" action="ppaction://media"/>
            <a:extLst>
              <a:ext uri="{FF2B5EF4-FFF2-40B4-BE49-F238E27FC236}">
                <a16:creationId xmlns:a16="http://schemas.microsoft.com/office/drawing/2014/main" id="{CF14D205-D82E-6213-1A58-B5D16907ED8C}"/>
              </a:ext>
            </a:extLst>
          </p:cNvPr>
          <p:cNvPicPr>
            <a:picLocks noChangeAspect="1"/>
          </p:cNvPicPr>
          <p:nvPr>
            <a:videoFile r:link="rId3"/>
            <p:extLst>
              <p:ext uri="{DAA4B4D4-6D71-4841-9C94-3DE7FCFB9230}">
                <p14:media xmlns:p14="http://schemas.microsoft.com/office/powerpoint/2010/main" r:embed="rId2"/>
              </p:ext>
            </p:extLst>
          </p:nvPr>
        </p:nvPicPr>
        <p:blipFill>
          <a:blip r:embed="rId5"/>
          <a:stretch>
            <a:fillRect/>
          </a:stretch>
        </p:blipFill>
        <p:spPr>
          <a:xfrm>
            <a:off x="0" y="0"/>
            <a:ext cx="12192000" cy="6858000"/>
          </a:xfrm>
          <a:prstGeom prst="rect">
            <a:avLst/>
          </a:prstGeom>
        </p:spPr>
      </p:pic>
    </p:spTree>
    <p:custDataLst>
      <p:tags r:id="rId1"/>
    </p:custDataLst>
    <p:extLst>
      <p:ext uri="{BB962C8B-B14F-4D97-AF65-F5344CB8AC3E}">
        <p14:creationId xmlns:p14="http://schemas.microsoft.com/office/powerpoint/2010/main" val="352811642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7867"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37"/>
        <p:cNvGrpSpPr/>
        <p:nvPr/>
      </p:nvGrpSpPr>
      <p:grpSpPr>
        <a:xfrm>
          <a:off x="0" y="0"/>
          <a:ext cx="0" cy="0"/>
          <a:chOff x="0" y="0"/>
          <a:chExt cx="0" cy="0"/>
        </a:xfrm>
      </p:grpSpPr>
      <p:sp>
        <p:nvSpPr>
          <p:cNvPr id="2638" name="Google Shape;2638;p64"/>
          <p:cNvSpPr txBox="1">
            <a:spLocks noGrp="1"/>
          </p:cNvSpPr>
          <p:nvPr>
            <p:ph type="title"/>
          </p:nvPr>
        </p:nvSpPr>
        <p:spPr>
          <a:xfrm>
            <a:off x="813695" y="599623"/>
            <a:ext cx="10272001" cy="763600"/>
          </a:xfrm>
          <a:prstGeom prst="rect">
            <a:avLst/>
          </a:prstGeom>
        </p:spPr>
        <p:txBody>
          <a:bodyPr spcFirstLastPara="1" wrap="square" lIns="91425" tIns="91425" rIns="91425" bIns="91425" anchor="ctr" anchorCtr="0">
            <a:noAutofit/>
          </a:bodyPr>
          <a:lstStyle/>
          <a:p>
            <a:pPr lvl="0"/>
            <a:r>
              <a:rPr lang="en-US" dirty="0"/>
              <a:t>Key Insights </a:t>
            </a:r>
            <a:endParaRPr lang="en-IN" dirty="0"/>
          </a:p>
        </p:txBody>
      </p:sp>
      <p:sp>
        <p:nvSpPr>
          <p:cNvPr id="2639" name="Google Shape;2639;p64"/>
          <p:cNvSpPr txBox="1">
            <a:spLocks noGrp="1"/>
          </p:cNvSpPr>
          <p:nvPr>
            <p:ph type="body" idx="1"/>
          </p:nvPr>
        </p:nvSpPr>
        <p:spPr>
          <a:xfrm>
            <a:off x="368024" y="1299215"/>
            <a:ext cx="10468400" cy="5321367"/>
          </a:xfrm>
          <a:prstGeom prst="rect">
            <a:avLst/>
          </a:prstGeom>
        </p:spPr>
        <p:txBody>
          <a:bodyPr spcFirstLastPara="1" wrap="square" lIns="91425" tIns="91425" rIns="91425" bIns="91425" anchor="t" anchorCtr="0">
            <a:noAutofit/>
          </a:bodyPr>
          <a:lstStyle/>
          <a:p>
            <a:pPr marL="0" lvl="0" indent="0">
              <a:lnSpc>
                <a:spcPct val="100000"/>
              </a:lnSpc>
              <a:buNone/>
            </a:pPr>
            <a:endParaRPr lang="en-US" dirty="0">
              <a:solidFill>
                <a:schemeClr val="dk1"/>
              </a:solidFill>
            </a:endParaRPr>
          </a:p>
          <a:p>
            <a:pPr lvl="0">
              <a:lnSpc>
                <a:spcPct val="107000"/>
              </a:lnSpc>
              <a:spcAft>
                <a:spcPts val="1067"/>
              </a:spcAft>
            </a:pPr>
            <a:r>
              <a:rPr lang="en-US" sz="2400" kern="100" dirty="0">
                <a:latin typeface="Calibri" panose="020F0502020204030204" pitchFamily="34" charset="0"/>
                <a:ea typeface="Calibri" panose="020F0502020204030204" pitchFamily="34" charset="0"/>
                <a:cs typeface="Times New Roman" panose="02020603050405020304" pitchFamily="18" charset="0"/>
              </a:rPr>
              <a:t>📊 Highest revenue and number of customers achieved in March 2023.</a:t>
            </a:r>
          </a:p>
          <a:p>
            <a:pPr lvl="0">
              <a:lnSpc>
                <a:spcPct val="107000"/>
              </a:lnSpc>
              <a:spcAft>
                <a:spcPts val="1067"/>
              </a:spcAft>
            </a:pPr>
            <a:r>
              <a:rPr lang="en-US" sz="2400" kern="100" dirty="0">
                <a:latin typeface="Calibri" panose="020F0502020204030204" pitchFamily="34" charset="0"/>
                <a:ea typeface="Calibri" panose="020F0502020204030204" pitchFamily="34" charset="0"/>
                <a:cs typeface="Times New Roman" panose="02020603050405020304" pitchFamily="18" charset="0"/>
              </a:rPr>
              <a:t>👥 The age group of 31-40 contributed the most to both revenue and customer growth.</a:t>
            </a:r>
          </a:p>
          <a:p>
            <a:pPr lvl="0">
              <a:lnSpc>
                <a:spcPct val="107000"/>
              </a:lnSpc>
              <a:spcAft>
                <a:spcPts val="1067"/>
              </a:spcAft>
            </a:pPr>
            <a:r>
              <a:rPr lang="en-US" sz="2400" kern="100" dirty="0">
                <a:latin typeface="Calibri" panose="020F0502020204030204" pitchFamily="34" charset="0"/>
                <a:ea typeface="Calibri" panose="020F0502020204030204" pitchFamily="34" charset="0"/>
                <a:cs typeface="Times New Roman" panose="02020603050405020304" pitchFamily="18" charset="0"/>
              </a:rPr>
              <a:t>🌆 Delhi NCR emerged as the top city in terms of revenue and customer numbers.</a:t>
            </a:r>
          </a:p>
          <a:p>
            <a:pPr lvl="0">
              <a:lnSpc>
                <a:spcPct val="107000"/>
              </a:lnSpc>
              <a:spcAft>
                <a:spcPts val="1067"/>
              </a:spcAft>
            </a:pPr>
            <a:r>
              <a:rPr lang="en-US" sz="2400" kern="100" dirty="0">
                <a:latin typeface="Calibri" panose="020F0502020204030204" pitchFamily="34" charset="0"/>
                <a:ea typeface="Calibri" panose="020F0502020204030204" pitchFamily="34" charset="0"/>
                <a:cs typeface="Times New Roman" panose="02020603050405020304" pitchFamily="18" charset="0"/>
              </a:rPr>
              <a:t>🤝 Offline agents were the primary source of customer generation.</a:t>
            </a:r>
          </a:p>
          <a:p>
            <a:pPr lvl="0">
              <a:lnSpc>
                <a:spcPct val="107000"/>
              </a:lnSpc>
              <a:spcAft>
                <a:spcPts val="1067"/>
              </a:spcAft>
            </a:pPr>
            <a:r>
              <a:rPr lang="en-US" sz="2400" kern="100" dirty="0">
                <a:latin typeface="Calibri" panose="020F0502020204030204" pitchFamily="34" charset="0"/>
                <a:ea typeface="Calibri" panose="020F0502020204030204" pitchFamily="34" charset="0"/>
                <a:cs typeface="Times New Roman" panose="02020603050405020304" pitchFamily="18" charset="0"/>
              </a:rPr>
              <a:t>📈 Offline-direct and online app modes are showing steady growth trends.</a:t>
            </a:r>
          </a:p>
          <a:p>
            <a:pPr lvl="0">
              <a:lnSpc>
                <a:spcPct val="107000"/>
              </a:lnSpc>
              <a:spcAft>
                <a:spcPts val="1067"/>
              </a:spcAft>
            </a:pPr>
            <a:r>
              <a:rPr lang="en-US" sz="2400" kern="100" dirty="0">
                <a:latin typeface="Calibri" panose="020F0502020204030204" pitchFamily="34" charset="0"/>
                <a:ea typeface="Calibri" panose="020F0502020204030204" pitchFamily="34" charset="0"/>
                <a:cs typeface="Times New Roman" panose="02020603050405020304" pitchFamily="18" charset="0"/>
              </a:rPr>
              <a:t>🏆 POL4321HEL policy is the most preferred by customers. 🚀</a:t>
            </a:r>
            <a:endParaRPr sz="2400" kern="100" dirty="0">
              <a:latin typeface="Calibri" panose="020F0502020204030204" pitchFamily="34" charset="0"/>
              <a:ea typeface="Calibri" panose="020F0502020204030204" pitchFamily="34" charset="0"/>
              <a:cs typeface="Times New Roman" panose="02020603050405020304" pitchFamily="18" charset="0"/>
            </a:endParaRPr>
          </a:p>
        </p:txBody>
      </p:sp>
    </p:spTree>
    <p:custDataLst>
      <p:tags r:id="rId1"/>
    </p:custDataLst>
    <p:extLst>
      <p:ext uri="{BB962C8B-B14F-4D97-AF65-F5344CB8AC3E}">
        <p14:creationId xmlns:p14="http://schemas.microsoft.com/office/powerpoint/2010/main" val="306342110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639">
                                            <p:txEl>
                                              <p:pRg st="1" end="1"/>
                                            </p:txEl>
                                          </p:spTgt>
                                        </p:tgtEl>
                                        <p:attrNameLst>
                                          <p:attrName>style.visibility</p:attrName>
                                        </p:attrNameLst>
                                      </p:cBhvr>
                                      <p:to>
                                        <p:strVal val="visible"/>
                                      </p:to>
                                    </p:set>
                                    <p:animEffect transition="in" filter="fade">
                                      <p:cBhvr>
                                        <p:cTn id="7" dur="500"/>
                                        <p:tgtEl>
                                          <p:spTgt spid="2639">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639">
                                            <p:txEl>
                                              <p:pRg st="2" end="2"/>
                                            </p:txEl>
                                          </p:spTgt>
                                        </p:tgtEl>
                                        <p:attrNameLst>
                                          <p:attrName>style.visibility</p:attrName>
                                        </p:attrNameLst>
                                      </p:cBhvr>
                                      <p:to>
                                        <p:strVal val="visible"/>
                                      </p:to>
                                    </p:set>
                                    <p:animEffect transition="in" filter="fade">
                                      <p:cBhvr>
                                        <p:cTn id="12" dur="500"/>
                                        <p:tgtEl>
                                          <p:spTgt spid="2639">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639">
                                            <p:txEl>
                                              <p:pRg st="3" end="3"/>
                                            </p:txEl>
                                          </p:spTgt>
                                        </p:tgtEl>
                                        <p:attrNameLst>
                                          <p:attrName>style.visibility</p:attrName>
                                        </p:attrNameLst>
                                      </p:cBhvr>
                                      <p:to>
                                        <p:strVal val="visible"/>
                                      </p:to>
                                    </p:set>
                                    <p:animEffect transition="in" filter="fade">
                                      <p:cBhvr>
                                        <p:cTn id="17" dur="500"/>
                                        <p:tgtEl>
                                          <p:spTgt spid="2639">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639">
                                            <p:txEl>
                                              <p:pRg st="4" end="4"/>
                                            </p:txEl>
                                          </p:spTgt>
                                        </p:tgtEl>
                                        <p:attrNameLst>
                                          <p:attrName>style.visibility</p:attrName>
                                        </p:attrNameLst>
                                      </p:cBhvr>
                                      <p:to>
                                        <p:strVal val="visible"/>
                                      </p:to>
                                    </p:set>
                                    <p:animEffect transition="in" filter="fade">
                                      <p:cBhvr>
                                        <p:cTn id="22" dur="500"/>
                                        <p:tgtEl>
                                          <p:spTgt spid="2639">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2639">
                                            <p:txEl>
                                              <p:pRg st="5" end="5"/>
                                            </p:txEl>
                                          </p:spTgt>
                                        </p:tgtEl>
                                        <p:attrNameLst>
                                          <p:attrName>style.visibility</p:attrName>
                                        </p:attrNameLst>
                                      </p:cBhvr>
                                      <p:to>
                                        <p:strVal val="visible"/>
                                      </p:to>
                                    </p:set>
                                    <p:animEffect transition="in" filter="fade">
                                      <p:cBhvr>
                                        <p:cTn id="27" dur="500"/>
                                        <p:tgtEl>
                                          <p:spTgt spid="2639">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2639">
                                            <p:txEl>
                                              <p:pRg st="6" end="6"/>
                                            </p:txEl>
                                          </p:spTgt>
                                        </p:tgtEl>
                                        <p:attrNameLst>
                                          <p:attrName>style.visibility</p:attrName>
                                        </p:attrNameLst>
                                      </p:cBhvr>
                                      <p:to>
                                        <p:strVal val="visible"/>
                                      </p:to>
                                    </p:set>
                                    <p:animEffect transition="in" filter="fade">
                                      <p:cBhvr>
                                        <p:cTn id="32" dur="500"/>
                                        <p:tgtEl>
                                          <p:spTgt spid="2639">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39"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637"/>
        <p:cNvGrpSpPr/>
        <p:nvPr/>
      </p:nvGrpSpPr>
      <p:grpSpPr>
        <a:xfrm>
          <a:off x="0" y="0"/>
          <a:ext cx="0" cy="0"/>
          <a:chOff x="0" y="0"/>
          <a:chExt cx="0" cy="0"/>
        </a:xfrm>
      </p:grpSpPr>
      <p:sp>
        <p:nvSpPr>
          <p:cNvPr id="2638" name="Google Shape;2638;p64"/>
          <p:cNvSpPr txBox="1">
            <a:spLocks noGrp="1"/>
          </p:cNvSpPr>
          <p:nvPr>
            <p:ph type="title"/>
          </p:nvPr>
        </p:nvSpPr>
        <p:spPr>
          <a:xfrm>
            <a:off x="813695" y="599623"/>
            <a:ext cx="10272001" cy="763600"/>
          </a:xfrm>
          <a:prstGeom prst="rect">
            <a:avLst/>
          </a:prstGeom>
        </p:spPr>
        <p:txBody>
          <a:bodyPr spcFirstLastPara="1" wrap="square" lIns="91425" tIns="91425" rIns="91425" bIns="91425" anchor="ctr" anchorCtr="0">
            <a:noAutofit/>
          </a:bodyPr>
          <a:lstStyle/>
          <a:p>
            <a:pPr lvl="0"/>
            <a:r>
              <a:rPr lang="en-IN" dirty="0"/>
              <a:t>Skills Acquired</a:t>
            </a:r>
          </a:p>
        </p:txBody>
      </p:sp>
      <p:sp>
        <p:nvSpPr>
          <p:cNvPr id="2639" name="Google Shape;2639;p64"/>
          <p:cNvSpPr txBox="1">
            <a:spLocks noGrp="1"/>
          </p:cNvSpPr>
          <p:nvPr>
            <p:ph type="body" idx="1"/>
          </p:nvPr>
        </p:nvSpPr>
        <p:spPr>
          <a:xfrm>
            <a:off x="368024" y="1299215"/>
            <a:ext cx="10468400" cy="5321367"/>
          </a:xfrm>
          <a:prstGeom prst="rect">
            <a:avLst/>
          </a:prstGeom>
        </p:spPr>
        <p:txBody>
          <a:bodyPr spcFirstLastPara="1" wrap="square" lIns="91425" tIns="91425" rIns="91425" bIns="91425" anchor="t" anchorCtr="0">
            <a:noAutofit/>
          </a:bodyPr>
          <a:lstStyle/>
          <a:p>
            <a:pPr marL="186267" indent="0">
              <a:lnSpc>
                <a:spcPct val="107000"/>
              </a:lnSpc>
              <a:spcAft>
                <a:spcPts val="1067"/>
              </a:spcAft>
              <a:buNone/>
            </a:pPr>
            <a:endParaRPr lang="en-IN" sz="24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1067"/>
              </a:spcAft>
            </a:pPr>
            <a:r>
              <a:rPr lang="en-IN" sz="2400" kern="100" dirty="0">
                <a:effectLst/>
                <a:latin typeface="Segoe UI Emoji" panose="020B0502040204020203" pitchFamily="34" charset="0"/>
                <a:ea typeface="Calibri" panose="020F0502020204030204" pitchFamily="34" charset="0"/>
                <a:cs typeface="Segoe UI Emoji" panose="020B0502040204020203" pitchFamily="34" charset="0"/>
              </a:rPr>
              <a:t>🤝</a:t>
            </a:r>
            <a:r>
              <a:rPr lang="en-IN" sz="2400" kern="100" dirty="0">
                <a:effectLst/>
                <a:latin typeface="Calibri" panose="020F0502020204030204" pitchFamily="34" charset="0"/>
                <a:ea typeface="Calibri" panose="020F0502020204030204" pitchFamily="34" charset="0"/>
                <a:cs typeface="Times New Roman" panose="02020603050405020304" pitchFamily="18" charset="0"/>
              </a:rPr>
              <a:t> Effective client communication.</a:t>
            </a:r>
          </a:p>
          <a:p>
            <a:pPr>
              <a:lnSpc>
                <a:spcPct val="107000"/>
              </a:lnSpc>
              <a:spcAft>
                <a:spcPts val="1067"/>
              </a:spcAft>
            </a:pPr>
            <a:r>
              <a:rPr lang="en-IN" sz="2400" kern="100" dirty="0">
                <a:effectLst/>
                <a:latin typeface="Segoe UI Emoji" panose="020B0502040204020203" pitchFamily="34" charset="0"/>
                <a:ea typeface="Calibri" panose="020F0502020204030204" pitchFamily="34" charset="0"/>
                <a:cs typeface="Segoe UI Emoji" panose="020B0502040204020203" pitchFamily="34" charset="0"/>
              </a:rPr>
              <a:t>🎨</a:t>
            </a:r>
            <a:r>
              <a:rPr lang="en-IN" sz="2400" kern="100" dirty="0">
                <a:effectLst/>
                <a:latin typeface="Calibri" panose="020F0502020204030204" pitchFamily="34" charset="0"/>
                <a:ea typeface="Calibri" panose="020F0502020204030204" pitchFamily="34" charset="0"/>
                <a:cs typeface="Times New Roman" panose="02020603050405020304" pitchFamily="18" charset="0"/>
              </a:rPr>
              <a:t> Creating and sharing project </a:t>
            </a:r>
            <a:r>
              <a:rPr lang="en-IN" sz="2400" kern="100" dirty="0" err="1">
                <a:effectLst/>
                <a:latin typeface="Calibri" panose="020F0502020204030204" pitchFamily="34" charset="0"/>
                <a:ea typeface="Calibri" panose="020F0502020204030204" pitchFamily="34" charset="0"/>
                <a:cs typeface="Times New Roman" panose="02020603050405020304" pitchFamily="18" charset="0"/>
              </a:rPr>
              <a:t>mockups</a:t>
            </a:r>
            <a:r>
              <a:rPr lang="en-IN" sz="2400" kern="100" dirty="0">
                <a:effectLst/>
                <a:latin typeface="Calibri" panose="020F0502020204030204" pitchFamily="34" charset="0"/>
                <a:ea typeface="Calibri" panose="020F0502020204030204" pitchFamily="34" charset="0"/>
                <a:cs typeface="Times New Roman" panose="02020603050405020304" pitchFamily="18" charset="0"/>
              </a:rPr>
              <a:t> for client input.</a:t>
            </a:r>
          </a:p>
          <a:p>
            <a:pPr>
              <a:lnSpc>
                <a:spcPct val="107000"/>
              </a:lnSpc>
              <a:spcAft>
                <a:spcPts val="1067"/>
              </a:spcAft>
            </a:pPr>
            <a:r>
              <a:rPr lang="en-IN" sz="2400" kern="100" dirty="0">
                <a:effectLst/>
                <a:latin typeface="Segoe UI Emoji" panose="020B0502040204020203" pitchFamily="34" charset="0"/>
                <a:ea typeface="Calibri" panose="020F0502020204030204" pitchFamily="34" charset="0"/>
                <a:cs typeface="Segoe UI Emoji" panose="020B0502040204020203" pitchFamily="34" charset="0"/>
              </a:rPr>
              <a:t>📈</a:t>
            </a:r>
            <a:r>
              <a:rPr lang="en-IN" sz="2400" kern="100" dirty="0">
                <a:effectLst/>
                <a:latin typeface="Calibri" panose="020F0502020204030204" pitchFamily="34" charset="0"/>
                <a:ea typeface="Calibri" panose="020F0502020204030204" pitchFamily="34" charset="0"/>
                <a:cs typeface="Times New Roman" panose="02020603050405020304" pitchFamily="18" charset="0"/>
              </a:rPr>
              <a:t> Providing step-by-step updates and gathering feedback.</a:t>
            </a:r>
          </a:p>
          <a:p>
            <a:pPr>
              <a:lnSpc>
                <a:spcPct val="107000"/>
              </a:lnSpc>
              <a:spcAft>
                <a:spcPts val="1067"/>
              </a:spcAft>
            </a:pPr>
            <a:r>
              <a:rPr lang="en-IN" sz="2400" kern="100" dirty="0">
                <a:effectLst/>
                <a:latin typeface="Segoe UI Emoji" panose="020B0502040204020203" pitchFamily="34" charset="0"/>
                <a:ea typeface="Calibri" panose="020F0502020204030204" pitchFamily="34" charset="0"/>
                <a:cs typeface="Segoe UI Emoji" panose="020B0502040204020203" pitchFamily="34" charset="0"/>
              </a:rPr>
              <a:t>📊</a:t>
            </a:r>
            <a:r>
              <a:rPr lang="en-IN" sz="2400" kern="100" dirty="0">
                <a:effectLst/>
                <a:latin typeface="Calibri" panose="020F0502020204030204" pitchFamily="34" charset="0"/>
                <a:ea typeface="Calibri" panose="020F0502020204030204" pitchFamily="34" charset="0"/>
                <a:cs typeface="Times New Roman" panose="02020603050405020304" pitchFamily="18" charset="0"/>
              </a:rPr>
              <a:t> Designing attractive dashboards (light background, spacing, suitable visuals).</a:t>
            </a:r>
          </a:p>
          <a:p>
            <a:pPr>
              <a:lnSpc>
                <a:spcPct val="107000"/>
              </a:lnSpc>
              <a:spcAft>
                <a:spcPts val="1067"/>
              </a:spcAft>
            </a:pPr>
            <a:r>
              <a:rPr lang="en-IN" sz="2400" kern="100" dirty="0">
                <a:effectLst/>
                <a:latin typeface="Segoe UI Emoji" panose="020B0502040204020203" pitchFamily="34" charset="0"/>
                <a:ea typeface="Calibri" panose="020F0502020204030204" pitchFamily="34" charset="0"/>
                <a:cs typeface="Segoe UI Emoji" panose="020B0502040204020203" pitchFamily="34" charset="0"/>
              </a:rPr>
              <a:t>📢</a:t>
            </a:r>
            <a:r>
              <a:rPr lang="en-IN" sz="2400" kern="100" dirty="0">
                <a:effectLst/>
                <a:latin typeface="Calibri" panose="020F0502020204030204" pitchFamily="34" charset="0"/>
                <a:ea typeface="Calibri" panose="020F0502020204030204" pitchFamily="34" charset="0"/>
                <a:cs typeface="Times New Roman" panose="02020603050405020304" pitchFamily="18" charset="0"/>
              </a:rPr>
              <a:t> Crafting clear and understandable client presentations.</a:t>
            </a:r>
          </a:p>
          <a:p>
            <a:pPr>
              <a:lnSpc>
                <a:spcPct val="107000"/>
              </a:lnSpc>
              <a:spcAft>
                <a:spcPts val="1067"/>
              </a:spcAft>
            </a:pPr>
            <a:r>
              <a:rPr lang="en-IN" sz="2400" kern="100" dirty="0">
                <a:effectLst/>
                <a:latin typeface="Segoe UI Emoji" panose="020B0502040204020203" pitchFamily="34" charset="0"/>
                <a:ea typeface="Calibri" panose="020F0502020204030204" pitchFamily="34" charset="0"/>
                <a:cs typeface="Segoe UI Emoji" panose="020B0502040204020203" pitchFamily="34" charset="0"/>
              </a:rPr>
              <a:t>📊</a:t>
            </a:r>
            <a:r>
              <a:rPr lang="en-IN" sz="2400" kern="100" dirty="0">
                <a:effectLst/>
                <a:latin typeface="Calibri" panose="020F0502020204030204" pitchFamily="34" charset="0"/>
                <a:ea typeface="Calibri" panose="020F0502020204030204" pitchFamily="34" charset="0"/>
                <a:cs typeface="Times New Roman" panose="02020603050405020304" pitchFamily="18" charset="0"/>
              </a:rPr>
              <a:t> Building three distinct Power BI dashboards using Excel data.</a:t>
            </a:r>
          </a:p>
          <a:p>
            <a:pPr marL="0" lvl="0" indent="0" algn="l" rtl="0">
              <a:lnSpc>
                <a:spcPct val="100000"/>
              </a:lnSpc>
              <a:spcBef>
                <a:spcPct val="0"/>
              </a:spcBef>
              <a:spcAft>
                <a:spcPct val="0"/>
              </a:spcAft>
              <a:buNone/>
            </a:pPr>
            <a:endParaRPr dirty="0">
              <a:solidFill>
                <a:schemeClr val="dk1"/>
              </a:solidFill>
            </a:endParaRPr>
          </a:p>
        </p:txBody>
      </p:sp>
    </p:spTree>
    <p:custDataLst>
      <p:tags r:id="rId1"/>
    </p:custDataLst>
    <p:extLst>
      <p:ext uri="{BB962C8B-B14F-4D97-AF65-F5344CB8AC3E}">
        <p14:creationId xmlns:p14="http://schemas.microsoft.com/office/powerpoint/2010/main" val="232672011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639">
                                            <p:txEl>
                                              <p:pRg st="1" end="1"/>
                                            </p:txEl>
                                          </p:spTgt>
                                        </p:tgtEl>
                                        <p:attrNameLst>
                                          <p:attrName>style.visibility</p:attrName>
                                        </p:attrNameLst>
                                      </p:cBhvr>
                                      <p:to>
                                        <p:strVal val="visible"/>
                                      </p:to>
                                    </p:set>
                                    <p:animEffect transition="in" filter="fade">
                                      <p:cBhvr>
                                        <p:cTn id="7" dur="500"/>
                                        <p:tgtEl>
                                          <p:spTgt spid="2639">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639">
                                            <p:txEl>
                                              <p:pRg st="2" end="2"/>
                                            </p:txEl>
                                          </p:spTgt>
                                        </p:tgtEl>
                                        <p:attrNameLst>
                                          <p:attrName>style.visibility</p:attrName>
                                        </p:attrNameLst>
                                      </p:cBhvr>
                                      <p:to>
                                        <p:strVal val="visible"/>
                                      </p:to>
                                    </p:set>
                                    <p:animEffect transition="in" filter="fade">
                                      <p:cBhvr>
                                        <p:cTn id="12" dur="500"/>
                                        <p:tgtEl>
                                          <p:spTgt spid="2639">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639">
                                            <p:txEl>
                                              <p:pRg st="3" end="3"/>
                                            </p:txEl>
                                          </p:spTgt>
                                        </p:tgtEl>
                                        <p:attrNameLst>
                                          <p:attrName>style.visibility</p:attrName>
                                        </p:attrNameLst>
                                      </p:cBhvr>
                                      <p:to>
                                        <p:strVal val="visible"/>
                                      </p:to>
                                    </p:set>
                                    <p:animEffect transition="in" filter="fade">
                                      <p:cBhvr>
                                        <p:cTn id="17" dur="500"/>
                                        <p:tgtEl>
                                          <p:spTgt spid="2639">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639">
                                            <p:txEl>
                                              <p:pRg st="4" end="4"/>
                                            </p:txEl>
                                          </p:spTgt>
                                        </p:tgtEl>
                                        <p:attrNameLst>
                                          <p:attrName>style.visibility</p:attrName>
                                        </p:attrNameLst>
                                      </p:cBhvr>
                                      <p:to>
                                        <p:strVal val="visible"/>
                                      </p:to>
                                    </p:set>
                                    <p:animEffect transition="in" filter="fade">
                                      <p:cBhvr>
                                        <p:cTn id="22" dur="500"/>
                                        <p:tgtEl>
                                          <p:spTgt spid="2639">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2639">
                                            <p:txEl>
                                              <p:pRg st="5" end="5"/>
                                            </p:txEl>
                                          </p:spTgt>
                                        </p:tgtEl>
                                        <p:attrNameLst>
                                          <p:attrName>style.visibility</p:attrName>
                                        </p:attrNameLst>
                                      </p:cBhvr>
                                      <p:to>
                                        <p:strVal val="visible"/>
                                      </p:to>
                                    </p:set>
                                    <p:animEffect transition="in" filter="fade">
                                      <p:cBhvr>
                                        <p:cTn id="27" dur="500"/>
                                        <p:tgtEl>
                                          <p:spTgt spid="2639">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2639">
                                            <p:txEl>
                                              <p:pRg st="6" end="6"/>
                                            </p:txEl>
                                          </p:spTgt>
                                        </p:tgtEl>
                                        <p:attrNameLst>
                                          <p:attrName>style.visibility</p:attrName>
                                        </p:attrNameLst>
                                      </p:cBhvr>
                                      <p:to>
                                        <p:strVal val="visible"/>
                                      </p:to>
                                    </p:set>
                                    <p:animEffect transition="in" filter="fade">
                                      <p:cBhvr>
                                        <p:cTn id="32" dur="500"/>
                                        <p:tgtEl>
                                          <p:spTgt spid="2639">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39"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BA2DC0A9-10FF-C7C7-191B-21C01D554F10}"/>
              </a:ext>
            </a:extLst>
          </p:cNvPr>
          <p:cNvSpPr>
            <a:spLocks noGrp="1"/>
          </p:cNvSpPr>
          <p:nvPr>
            <p:ph type="body" sz="quarter" idx="27"/>
          </p:nvPr>
        </p:nvSpPr>
        <p:spPr>
          <a:xfrm>
            <a:off x="5794248" y="1155462"/>
            <a:ext cx="5727192" cy="3328860"/>
          </a:xfrm>
        </p:spPr>
        <p:txBody>
          <a:bodyPr/>
          <a:lstStyle/>
          <a:p>
            <a:r>
              <a:rPr lang="en-US" sz="4000" dirty="0"/>
              <a:t>“</a:t>
            </a:r>
            <a:r>
              <a:rPr lang="en-US" sz="4000" i="0" dirty="0">
                <a:solidFill>
                  <a:schemeClr val="tx1"/>
                </a:solidFill>
                <a:effectLst/>
                <a:latin typeface="Garamond" panose="02020404030301010803" pitchFamily="18" charset="0"/>
              </a:rPr>
              <a:t>A person who never made a mistake never tried anything new.“</a:t>
            </a:r>
          </a:p>
          <a:p>
            <a:endParaRPr lang="en-US" sz="4000" dirty="0">
              <a:solidFill>
                <a:schemeClr val="tx1"/>
              </a:solidFill>
              <a:latin typeface="Garamond" panose="02020404030301010803" pitchFamily="18" charset="0"/>
            </a:endParaRPr>
          </a:p>
          <a:p>
            <a:r>
              <a:rPr lang="en-US" sz="3600" b="0" i="0" dirty="0">
                <a:solidFill>
                  <a:schemeClr val="tx1"/>
                </a:solidFill>
                <a:effectLst/>
                <a:latin typeface="Garamond" panose="02020404030301010803" pitchFamily="18" charset="0"/>
              </a:rPr>
              <a:t>—Albert Einstein. ...</a:t>
            </a:r>
            <a:endParaRPr lang="en-US" sz="3600" dirty="0"/>
          </a:p>
        </p:txBody>
      </p:sp>
    </p:spTree>
    <p:custDataLst>
      <p:tags r:id="rId1"/>
    </p:custDataLst>
    <p:extLst>
      <p:ext uri="{BB962C8B-B14F-4D97-AF65-F5344CB8AC3E}">
        <p14:creationId xmlns:p14="http://schemas.microsoft.com/office/powerpoint/2010/main" val="15145889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1000"/>
                                        <p:tgtEl>
                                          <p:spTgt spid="6">
                                            <p:txEl>
                                              <p:pRg st="0" end="0"/>
                                            </p:txEl>
                                          </p:spTgt>
                                        </p:tgtEl>
                                      </p:cBhvr>
                                    </p:animEffect>
                                    <p:anim calcmode="lin" valueType="num">
                                      <p:cBhvr>
                                        <p:cTn id="8"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6">
                                            <p:txEl>
                                              <p:pRg st="2" end="2"/>
                                            </p:txEl>
                                          </p:spTgt>
                                        </p:tgtEl>
                                        <p:attrNameLst>
                                          <p:attrName>style.visibility</p:attrName>
                                        </p:attrNameLst>
                                      </p:cBhvr>
                                      <p:to>
                                        <p:strVal val="visible"/>
                                      </p:to>
                                    </p:set>
                                    <p:animEffect transition="in" filter="fade">
                                      <p:cBhvr>
                                        <p:cTn id="14" dur="1000"/>
                                        <p:tgtEl>
                                          <p:spTgt spid="6">
                                            <p:txEl>
                                              <p:pRg st="2" end="2"/>
                                            </p:txEl>
                                          </p:spTgt>
                                        </p:tgtEl>
                                      </p:cBhvr>
                                    </p:animEffect>
                                    <p:anim calcmode="lin" valueType="num">
                                      <p:cBhvr>
                                        <p:cTn id="15" dur="1000" fill="hold"/>
                                        <p:tgtEl>
                                          <p:spTgt spid="6">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6">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tags/tag1.xml><?xml version="1.0" encoding="utf-8"?>
<p:tagLst xmlns:a="http://schemas.openxmlformats.org/drawingml/2006/main" xmlns:r="http://schemas.openxmlformats.org/officeDocument/2006/relationships" xmlns:p="http://schemas.openxmlformats.org/presentationml/2006/main">
  <p:tag name="TIMING" val="|6.3"/>
</p:tagLst>
</file>

<file path=ppt/tags/tag10.xml><?xml version="1.0" encoding="utf-8"?>
<p:tagLst xmlns:a="http://schemas.openxmlformats.org/drawingml/2006/main" xmlns:r="http://schemas.openxmlformats.org/officeDocument/2006/relationships" xmlns:p="http://schemas.openxmlformats.org/presentationml/2006/main">
  <p:tag name="TIMING" val="|1.2|16.7|1.6"/>
</p:tagLst>
</file>

<file path=ppt/tags/tag2.xml><?xml version="1.0" encoding="utf-8"?>
<p:tagLst xmlns:a="http://schemas.openxmlformats.org/drawingml/2006/main" xmlns:r="http://schemas.openxmlformats.org/officeDocument/2006/relationships" xmlns:p="http://schemas.openxmlformats.org/presentationml/2006/main">
  <p:tag name="TIMING" val="|7|0.7|8.1|3.1|3.2|6.6|8.2"/>
</p:tagLst>
</file>

<file path=ppt/tags/tag3.xml><?xml version="1.0" encoding="utf-8"?>
<p:tagLst xmlns:a="http://schemas.openxmlformats.org/drawingml/2006/main" xmlns:r="http://schemas.openxmlformats.org/officeDocument/2006/relationships" xmlns:p="http://schemas.openxmlformats.org/presentationml/2006/main">
  <p:tag name="TIMING" val="|1"/>
</p:tagLst>
</file>

<file path=ppt/tags/tag4.xml><?xml version="1.0" encoding="utf-8"?>
<p:tagLst xmlns:a="http://schemas.openxmlformats.org/drawingml/2006/main" xmlns:r="http://schemas.openxmlformats.org/officeDocument/2006/relationships" xmlns:p="http://schemas.openxmlformats.org/presentationml/2006/main">
  <p:tag name="TIMING" val="|8.9|0.4|2.5|2.9|1.1|1.6|2.5|2.2|4|4.7|3|0.6|1.9|1.5|2.1|1.2|1|1.2"/>
</p:tagLst>
</file>

<file path=ppt/tags/tag5.xml><?xml version="1.0" encoding="utf-8"?>
<p:tagLst xmlns:a="http://schemas.openxmlformats.org/drawingml/2006/main" xmlns:r="http://schemas.openxmlformats.org/officeDocument/2006/relationships" xmlns:p="http://schemas.openxmlformats.org/presentationml/2006/main">
  <p:tag name="TIMING" val="|2.5|1.4|0.5|5.5|5.5|0.5|0.5|1.8|1.9|3.7|7|1|0.3|0.4|3.2"/>
</p:tagLst>
</file>

<file path=ppt/tags/tag6.xml><?xml version="1.0" encoding="utf-8"?>
<p:tagLst xmlns:a="http://schemas.openxmlformats.org/drawingml/2006/main" xmlns:r="http://schemas.openxmlformats.org/officeDocument/2006/relationships" xmlns:p="http://schemas.openxmlformats.org/presentationml/2006/main">
  <p:tag name="TIMING" val="|107.7"/>
</p:tagLst>
</file>

<file path=ppt/tags/tag7.xml><?xml version="1.0" encoding="utf-8"?>
<p:tagLst xmlns:a="http://schemas.openxmlformats.org/drawingml/2006/main" xmlns:r="http://schemas.openxmlformats.org/officeDocument/2006/relationships" xmlns:p="http://schemas.openxmlformats.org/presentationml/2006/main">
  <p:tag name="TIMING" val="|6.2|7|9.3|7.7|5|8.9"/>
</p:tagLst>
</file>

<file path=ppt/tags/tag8.xml><?xml version="1.0" encoding="utf-8"?>
<p:tagLst xmlns:a="http://schemas.openxmlformats.org/drawingml/2006/main" xmlns:r="http://schemas.openxmlformats.org/officeDocument/2006/relationships" xmlns:p="http://schemas.openxmlformats.org/presentationml/2006/main">
  <p:tag name="TIMING" val="|1.5|0.5|0.1|0.2|0.2|0.2"/>
</p:tagLst>
</file>

<file path=ppt/tags/tag9.xml><?xml version="1.0" encoding="utf-8"?>
<p:tagLst xmlns:a="http://schemas.openxmlformats.org/drawingml/2006/main" xmlns:r="http://schemas.openxmlformats.org/officeDocument/2006/relationships" xmlns:p="http://schemas.openxmlformats.org/presentationml/2006/main">
  <p:tag name="TIMING" val="|1.9|7.2"/>
</p:tagLst>
</file>

<file path=ppt/theme/theme1.xml><?xml version="1.0" encoding="utf-8"?>
<a:theme xmlns:a="http://schemas.openxmlformats.org/drawingml/2006/main" name="Custom​​">
  <a:themeElements>
    <a:clrScheme name="Custom 9">
      <a:dk1>
        <a:srgbClr val="000000"/>
      </a:dk1>
      <a:lt1>
        <a:srgbClr val="FFFFFF"/>
      </a:lt1>
      <a:dk2>
        <a:srgbClr val="0F253E"/>
      </a:dk2>
      <a:lt2>
        <a:srgbClr val="E7E6E6"/>
      </a:lt2>
      <a:accent1>
        <a:srgbClr val="4472C4"/>
      </a:accent1>
      <a:accent2>
        <a:srgbClr val="B83803"/>
      </a:accent2>
      <a:accent3>
        <a:srgbClr val="DCD3CC"/>
      </a:accent3>
      <a:accent4>
        <a:srgbClr val="F79320"/>
      </a:accent4>
      <a:accent5>
        <a:srgbClr val="44668D"/>
      </a:accent5>
      <a:accent6>
        <a:srgbClr val="0F253E"/>
      </a:accent6>
      <a:hlink>
        <a:srgbClr val="AEC0D9"/>
      </a:hlink>
      <a:folHlink>
        <a:srgbClr val="B83903"/>
      </a:folHlink>
    </a:clrScheme>
    <a:fontScheme name="Custom 10">
      <a:majorFont>
        <a:latin typeface="Posterama Text Black"/>
        <a:ea typeface=""/>
        <a:cs typeface=""/>
      </a:majorFont>
      <a:minorFont>
        <a:latin typeface="Abad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a:lstStyle>
        <a:defPPr marL="0" indent="0" algn="ctr">
          <a:lnSpc>
            <a:spcPct val="100000"/>
          </a:lnSpc>
          <a:spcBef>
            <a:spcPts val="0"/>
          </a:spcBef>
          <a:buFontTx/>
          <a:buNone/>
          <a:defRPr sz="1800" smtClean="0">
            <a:solidFill>
              <a:prstClr val="white"/>
            </a:solidFill>
            <a:latin typeface="Posterama" panose="020B0504020200020000" pitchFamily="34" charset="0"/>
            <a:ea typeface="微软雅黑"/>
            <a:cs typeface="Posterama" panose="020B0504020200020000" pitchFamily="34" charset="0"/>
          </a:defRPr>
        </a:defPPr>
      </a:lstStyle>
    </a:txDef>
  </a:objectDefaults>
  <a:extraClrSchemeLst/>
  <a:extLst>
    <a:ext uri="{05A4C25C-085E-4340-85A3-A5531E510DB2}">
      <thm15:themeFamily xmlns:thm15="http://schemas.microsoft.com/office/thememl/2012/main" name="Hexagon Light Presentation_win32_v5" id="{045A9B2F-7300-4673-816B-F1EB3C673B2C}" vid="{27F8BD87-6984-44CA-8D4F-354B20CB0C14}"/>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45515263-A3DE-4193-B6AA-5C449C94519F}">
  <ds:schemaRefs>
    <ds:schemaRef ds:uri="http://schemas.microsoft.com/sharepoint/v3/contenttype/forms"/>
  </ds:schemaRefs>
</ds:datastoreItem>
</file>

<file path=customXml/itemProps2.xml><?xml version="1.0" encoding="utf-8"?>
<ds:datastoreItem xmlns:ds="http://schemas.openxmlformats.org/officeDocument/2006/customXml" ds:itemID="{74CFA8B0-C7B8-4655-A378-2962C04794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0AD9BE2-6B3D-4616-B044-300A8177DEA5}">
  <ds:schemaRefs>
    <ds:schemaRef ds:uri="http://purl.org/dc/dcmitype/"/>
    <ds:schemaRef ds:uri="http://schemas.openxmlformats.org/package/2006/metadata/core-properties"/>
    <ds:schemaRef ds:uri="16c05727-aa75-4e4a-9b5f-8a80a1165891"/>
    <ds:schemaRef ds:uri="http://purl.org/dc/elements/1.1/"/>
    <ds:schemaRef ds:uri="http://schemas.microsoft.com/office/2006/metadata/properties"/>
    <ds:schemaRef ds:uri="http://schemas.microsoft.com/sharepoint/v3"/>
    <ds:schemaRef ds:uri="71af3243-3dd4-4a8d-8c0d-dd76da1f02a5"/>
    <ds:schemaRef ds:uri="http://schemas.microsoft.com/office/2006/documentManagement/types"/>
    <ds:schemaRef ds:uri="http://schemas.microsoft.com/office/infopath/2007/PartnerControls"/>
    <ds:schemaRef ds:uri="230e9df3-be65-4c73-a93b-d1236ebd677e"/>
    <ds:schemaRef ds:uri="http://www.w3.org/XML/1998/namespace"/>
    <ds:schemaRef ds:uri="http://purl.org/dc/te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Facet</Template>
  <TotalTime>610</TotalTime>
  <Words>464</Words>
  <Application>Microsoft Office PowerPoint</Application>
  <PresentationFormat>Widescreen</PresentationFormat>
  <Paragraphs>85</Paragraphs>
  <Slides>10</Slides>
  <Notes>7</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10</vt:i4>
      </vt:variant>
    </vt:vector>
  </HeadingPairs>
  <TitlesOfParts>
    <vt:vector size="19" baseType="lpstr">
      <vt:lpstr>等线</vt:lpstr>
      <vt:lpstr>Abadi</vt:lpstr>
      <vt:lpstr>Arial</vt:lpstr>
      <vt:lpstr>Calibri</vt:lpstr>
      <vt:lpstr>Garamond</vt:lpstr>
      <vt:lpstr>Posterama Text Black</vt:lpstr>
      <vt:lpstr>Posterama Text SemiBold</vt:lpstr>
      <vt:lpstr>Segoe UI Emoji</vt:lpstr>
      <vt:lpstr>Custom​​</vt:lpstr>
      <vt:lpstr>SHIELD INSURANCE ANALYSIS </vt:lpstr>
      <vt:lpstr>Agenda</vt:lpstr>
      <vt:lpstr>About Project </vt:lpstr>
      <vt:lpstr>About Data  Sets   </vt:lpstr>
      <vt:lpstr>NOV22 DEC22  JAN 23  FEB 23 MAR 23  APR 23 </vt:lpstr>
      <vt:lpstr>PowerPoint Presentation</vt:lpstr>
      <vt:lpstr>Key Insights </vt:lpstr>
      <vt:lpstr>Skills Acquired</vt:lpstr>
      <vt:lpstr>PowerPoint Presentation</vt:lpstr>
      <vt:lpstr>"Thank you for watching till the end, Your feedback is invaluable to me. I hope you found it informative and engaging "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SHIELD INSURANCE ANALYSIS</dc:title>
  <dc:creator>Aayaan</dc:creator>
  <cp:lastModifiedBy>Aayaan</cp:lastModifiedBy>
  <cp:revision>15</cp:revision>
  <dcterms:created xsi:type="dcterms:W3CDTF">2023-10-14T17:29:10Z</dcterms:created>
  <dcterms:modified xsi:type="dcterms:W3CDTF">2023-11-30T03:26:55Z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